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</p:sldMasterIdLst>
  <p:notesMasterIdLst>
    <p:notesMasterId r:id="rId23"/>
  </p:notesMasterIdLst>
  <p:sldIdLst>
    <p:sldId id="256" r:id="rId2"/>
    <p:sldId id="257" r:id="rId3"/>
    <p:sldId id="271" r:id="rId4"/>
    <p:sldId id="275" r:id="rId5"/>
    <p:sldId id="263" r:id="rId6"/>
    <p:sldId id="264" r:id="rId7"/>
    <p:sldId id="265" r:id="rId8"/>
    <p:sldId id="266" r:id="rId9"/>
    <p:sldId id="267" r:id="rId10"/>
    <p:sldId id="268" r:id="rId11"/>
    <p:sldId id="276" r:id="rId12"/>
    <p:sldId id="270" r:id="rId13"/>
    <p:sldId id="272" r:id="rId14"/>
    <p:sldId id="273" r:id="rId15"/>
    <p:sldId id="269" r:id="rId16"/>
    <p:sldId id="262" r:id="rId17"/>
    <p:sldId id="258" r:id="rId18"/>
    <p:sldId id="260" r:id="rId19"/>
    <p:sldId id="259" r:id="rId20"/>
    <p:sldId id="274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1F7F00-C648-4381-9834-048B3BC1CE44}" v="2629" vWet="2630" dt="2023-01-17T20:30:48.202"/>
    <p1510:client id="{252F58C7-1125-4384-BA67-59ACFDA44BF5}" v="177" dt="2023-01-17T18:26:59.527"/>
    <p1510:client id="{298B4807-AA40-090C-CA30-5962F6CEAA07}" v="51" dt="2023-01-18T11:54:26.015"/>
    <p1510:client id="{5A9CBD3B-DDA1-9922-E21C-24E24F1F94B9}" v="23" dt="2023-01-18T07:46:09.297"/>
    <p1510:client id="{8B73EF2A-0E0C-4E6C-AF1E-C4F261A72112}" v="2237" dt="2023-01-17T20:59:16.4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726"/>
  </p:normalViewPr>
  <p:slideViewPr>
    <p:cSldViewPr snapToGrid="0">
      <p:cViewPr varScale="1">
        <p:scale>
          <a:sx n="93" d="100"/>
          <a:sy n="93" d="100"/>
        </p:scale>
        <p:origin x="21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.blahnik.18" userId="S::t.blahnik.18@student.gymzl.cz::ca43f673-a0a0-4c11-a5db-589b7e6578c0" providerId="AD" clId="Web-{252F58C7-1125-4384-BA67-59ACFDA44BF5}"/>
    <pc:docChg chg="addSld modSld">
      <pc:chgData name="t.blahnik.18" userId="S::t.blahnik.18@student.gymzl.cz::ca43f673-a0a0-4c11-a5db-589b7e6578c0" providerId="AD" clId="Web-{252F58C7-1125-4384-BA67-59ACFDA44BF5}" dt="2023-01-17T18:26:58.027" v="159" actId="20577"/>
      <pc:docMkLst>
        <pc:docMk/>
      </pc:docMkLst>
      <pc:sldChg chg="modSp">
        <pc:chgData name="t.blahnik.18" userId="S::t.blahnik.18@student.gymzl.cz::ca43f673-a0a0-4c11-a5db-589b7e6578c0" providerId="AD" clId="Web-{252F58C7-1125-4384-BA67-59ACFDA44BF5}" dt="2023-01-17T18:17:51.373" v="33" actId="20577"/>
        <pc:sldMkLst>
          <pc:docMk/>
          <pc:sldMk cId="808892766" sldId="257"/>
        </pc:sldMkLst>
        <pc:spChg chg="mod">
          <ac:chgData name="t.blahnik.18" userId="S::t.blahnik.18@student.gymzl.cz::ca43f673-a0a0-4c11-a5db-589b7e6578c0" providerId="AD" clId="Web-{252F58C7-1125-4384-BA67-59ACFDA44BF5}" dt="2023-01-17T18:17:51.373" v="33" actId="20577"/>
          <ac:spMkLst>
            <pc:docMk/>
            <pc:sldMk cId="808892766" sldId="257"/>
            <ac:spMk id="4" creationId="{DE463047-1C50-4DB3-3005-218FCFC7938C}"/>
          </ac:spMkLst>
        </pc:spChg>
      </pc:sldChg>
      <pc:sldChg chg="addSp delSp modSp new">
        <pc:chgData name="t.blahnik.18" userId="S::t.blahnik.18@student.gymzl.cz::ca43f673-a0a0-4c11-a5db-589b7e6578c0" providerId="AD" clId="Web-{252F58C7-1125-4384-BA67-59ACFDA44BF5}" dt="2023-01-17T18:26:58.027" v="159" actId="20577"/>
        <pc:sldMkLst>
          <pc:docMk/>
          <pc:sldMk cId="59822604" sldId="258"/>
        </pc:sldMkLst>
        <pc:spChg chg="del">
          <ac:chgData name="t.blahnik.18" userId="S::t.blahnik.18@student.gymzl.cz::ca43f673-a0a0-4c11-a5db-589b7e6578c0" providerId="AD" clId="Web-{252F58C7-1125-4384-BA67-59ACFDA44BF5}" dt="2023-01-17T18:12:07.333" v="1"/>
          <ac:spMkLst>
            <pc:docMk/>
            <pc:sldMk cId="59822604" sldId="258"/>
            <ac:spMk id="2" creationId="{8B6545EA-3632-86DB-C4B8-53274BC8E083}"/>
          </ac:spMkLst>
        </pc:spChg>
        <pc:spChg chg="del">
          <ac:chgData name="t.blahnik.18" userId="S::t.blahnik.18@student.gymzl.cz::ca43f673-a0a0-4c11-a5db-589b7e6578c0" providerId="AD" clId="Web-{252F58C7-1125-4384-BA67-59ACFDA44BF5}" dt="2023-01-17T18:12:10.427" v="3"/>
          <ac:spMkLst>
            <pc:docMk/>
            <pc:sldMk cId="59822604" sldId="258"/>
            <ac:spMk id="3" creationId="{4820F68E-BFD1-9538-6B41-1A1AB9610BA0}"/>
          </ac:spMkLst>
        </pc:spChg>
        <pc:spChg chg="del">
          <ac:chgData name="t.blahnik.18" userId="S::t.blahnik.18@student.gymzl.cz::ca43f673-a0a0-4c11-a5db-589b7e6578c0" providerId="AD" clId="Web-{252F58C7-1125-4384-BA67-59ACFDA44BF5}" dt="2023-01-17T18:12:09.240" v="2"/>
          <ac:spMkLst>
            <pc:docMk/>
            <pc:sldMk cId="59822604" sldId="258"/>
            <ac:spMk id="4" creationId="{316510F8-5FE9-AB52-7547-D3CB41BAF34E}"/>
          </ac:spMkLst>
        </pc:spChg>
        <pc:spChg chg="add mod">
          <ac:chgData name="t.blahnik.18" userId="S::t.blahnik.18@student.gymzl.cz::ca43f673-a0a0-4c11-a5db-589b7e6578c0" providerId="AD" clId="Web-{252F58C7-1125-4384-BA67-59ACFDA44BF5}" dt="2023-01-17T18:26:58.027" v="159" actId="20577"/>
          <ac:spMkLst>
            <pc:docMk/>
            <pc:sldMk cId="59822604" sldId="258"/>
            <ac:spMk id="46" creationId="{29BCF957-33D9-A145-F31C-1C91BC01D212}"/>
          </ac:spMkLst>
        </pc:spChg>
        <pc:grpChg chg="add del mod">
          <ac:chgData name="t.blahnik.18" userId="S::t.blahnik.18@student.gymzl.cz::ca43f673-a0a0-4c11-a5db-589b7e6578c0" providerId="AD" clId="Web-{252F58C7-1125-4384-BA67-59ACFDA44BF5}" dt="2023-01-17T18:17:26.185" v="31"/>
          <ac:grpSpMkLst>
            <pc:docMk/>
            <pc:sldMk cId="59822604" sldId="258"/>
            <ac:grpSpMk id="9" creationId="{A686F785-2F62-97CC-D841-CCAD8C598C15}"/>
          </ac:grpSpMkLst>
        </pc:grpChg>
        <pc:picChg chg="add del mod">
          <ac:chgData name="t.blahnik.18" userId="S::t.blahnik.18@student.gymzl.cz::ca43f673-a0a0-4c11-a5db-589b7e6578c0" providerId="AD" clId="Web-{252F58C7-1125-4384-BA67-59ACFDA44BF5}" dt="2023-01-17T18:12:35.990" v="8"/>
          <ac:picMkLst>
            <pc:docMk/>
            <pc:sldMk cId="59822604" sldId="258"/>
            <ac:picMk id="5" creationId="{76F7403E-CD1E-216B-380C-1762D24626FF}"/>
          </ac:picMkLst>
        </pc:picChg>
        <pc:picChg chg="add del mod">
          <ac:chgData name="t.blahnik.18" userId="S::t.blahnik.18@student.gymzl.cz::ca43f673-a0a0-4c11-a5db-589b7e6578c0" providerId="AD" clId="Web-{252F58C7-1125-4384-BA67-59ACFDA44BF5}" dt="2023-01-17T18:14:09.555" v="11"/>
          <ac:picMkLst>
            <pc:docMk/>
            <pc:sldMk cId="59822604" sldId="258"/>
            <ac:picMk id="6" creationId="{64BFF4C2-3B6C-1C06-914E-FE21C627A1CD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14:30.462" v="16" actId="1076"/>
          <ac:picMkLst>
            <pc:docMk/>
            <pc:sldMk cId="59822604" sldId="258"/>
            <ac:picMk id="7" creationId="{23041D2F-E374-D712-E8BC-2E2D05BF63EB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14:44.181" v="19" actId="14100"/>
          <ac:picMkLst>
            <pc:docMk/>
            <pc:sldMk cId="59822604" sldId="258"/>
            <ac:picMk id="8" creationId="{2C54C4D3-C985-2792-0DA7-03FAB7D87DB3}"/>
          </ac:picMkLst>
        </pc:picChg>
        <pc:picChg chg="add del mod">
          <ac:chgData name="t.blahnik.18" userId="S::t.blahnik.18@student.gymzl.cz::ca43f673-a0a0-4c11-a5db-589b7e6578c0" providerId="AD" clId="Web-{252F58C7-1125-4384-BA67-59ACFDA44BF5}" dt="2023-01-17T18:15:16.853" v="24"/>
          <ac:picMkLst>
            <pc:docMk/>
            <pc:sldMk cId="59822604" sldId="258"/>
            <ac:picMk id="10" creationId="{601A9947-7EDD-F1CB-8854-08C2A3F602A2}"/>
          </ac:picMkLst>
        </pc:picChg>
        <pc:picChg chg="add del mod">
          <ac:chgData name="t.blahnik.18" userId="S::t.blahnik.18@student.gymzl.cz::ca43f673-a0a0-4c11-a5db-589b7e6578c0" providerId="AD" clId="Web-{252F58C7-1125-4384-BA67-59ACFDA44BF5}" dt="2023-01-17T18:15:29.885" v="26"/>
          <ac:picMkLst>
            <pc:docMk/>
            <pc:sldMk cId="59822604" sldId="258"/>
            <ac:picMk id="11" creationId="{A515CFC4-61F5-2316-8A6C-5C09815B2F88}"/>
          </ac:picMkLst>
        </pc:picChg>
        <pc:picChg chg="add del mod">
          <ac:chgData name="t.blahnik.18" userId="S::t.blahnik.18@student.gymzl.cz::ca43f673-a0a0-4c11-a5db-589b7e6578c0" providerId="AD" clId="Web-{252F58C7-1125-4384-BA67-59ACFDA44BF5}" dt="2023-01-17T18:17:24.153" v="30"/>
          <ac:picMkLst>
            <pc:docMk/>
            <pc:sldMk cId="59822604" sldId="258"/>
            <ac:picMk id="12" creationId="{1C497306-3963-ED37-74B7-ED2205729082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19:53.188" v="40" actId="1076"/>
          <ac:picMkLst>
            <pc:docMk/>
            <pc:sldMk cId="59822604" sldId="258"/>
            <ac:picMk id="13" creationId="{D98BF150-018E-9559-82FD-4D0004585E21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0:28.923" v="46" actId="1076"/>
          <ac:picMkLst>
            <pc:docMk/>
            <pc:sldMk cId="59822604" sldId="258"/>
            <ac:picMk id="14" creationId="{4F762F2A-383D-3E05-41DD-6F2FD9B0143C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0:34.580" v="48" actId="1076"/>
          <ac:picMkLst>
            <pc:docMk/>
            <pc:sldMk cId="59822604" sldId="258"/>
            <ac:picMk id="15" creationId="{924555A5-0094-4BE2-FF9E-59DCECD2C6BA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1:04.018" v="54" actId="14100"/>
          <ac:picMkLst>
            <pc:docMk/>
            <pc:sldMk cId="59822604" sldId="258"/>
            <ac:picMk id="16" creationId="{9F29A13F-8A37-A745-4564-EC3A04EC5FDA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1:40.644" v="59" actId="1076"/>
          <ac:picMkLst>
            <pc:docMk/>
            <pc:sldMk cId="59822604" sldId="258"/>
            <ac:picMk id="17" creationId="{0562F9E9-D161-939C-070C-1AAD1B3AEFC9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1:45.863" v="61" actId="1076"/>
          <ac:picMkLst>
            <pc:docMk/>
            <pc:sldMk cId="59822604" sldId="258"/>
            <ac:picMk id="18" creationId="{3AE61C1E-7665-2C03-2A50-22E392142663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2:07.254" v="67" actId="14100"/>
          <ac:picMkLst>
            <pc:docMk/>
            <pc:sldMk cId="59822604" sldId="258"/>
            <ac:picMk id="19" creationId="{2E709A4E-7296-E2B2-1CE0-3533C3C39201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2:26.504" v="72" actId="1076"/>
          <ac:picMkLst>
            <pc:docMk/>
            <pc:sldMk cId="59822604" sldId="258"/>
            <ac:picMk id="20" creationId="{AD5327A9-4B0A-3E69-20D6-A4AB7A9F35C7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2:29.161" v="74" actId="1076"/>
          <ac:picMkLst>
            <pc:docMk/>
            <pc:sldMk cId="59822604" sldId="258"/>
            <ac:picMk id="21" creationId="{F13ABA98-E3FE-120A-FFC6-D1EF54345893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2:33.723" v="76" actId="1076"/>
          <ac:picMkLst>
            <pc:docMk/>
            <pc:sldMk cId="59822604" sldId="258"/>
            <ac:picMk id="22" creationId="{17D28B87-B1A5-6753-6984-6F4217466BE4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2:38.114" v="78" actId="1076"/>
          <ac:picMkLst>
            <pc:docMk/>
            <pc:sldMk cId="59822604" sldId="258"/>
            <ac:picMk id="23" creationId="{15C6D104-1F78-988B-2798-56553158BB7D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2:41.302" v="80" actId="1076"/>
          <ac:picMkLst>
            <pc:docMk/>
            <pc:sldMk cId="59822604" sldId="258"/>
            <ac:picMk id="24" creationId="{89B47E12-0A77-201B-58D0-8A1F892808A3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2:45.802" v="82" actId="1076"/>
          <ac:picMkLst>
            <pc:docMk/>
            <pc:sldMk cId="59822604" sldId="258"/>
            <ac:picMk id="25" creationId="{A338A3B0-CDEA-0B66-F99E-5ED9ED9B4256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2:49.427" v="84" actId="1076"/>
          <ac:picMkLst>
            <pc:docMk/>
            <pc:sldMk cId="59822604" sldId="258"/>
            <ac:picMk id="26" creationId="{DD42B45D-EE75-EFFD-6336-9CBC1574A4A8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2:54.396" v="86" actId="1076"/>
          <ac:picMkLst>
            <pc:docMk/>
            <pc:sldMk cId="59822604" sldId="258"/>
            <ac:picMk id="27" creationId="{7186B51D-CFDD-48DE-9B2D-0AA856AF378F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3:09.693" v="89" actId="14100"/>
          <ac:picMkLst>
            <pc:docMk/>
            <pc:sldMk cId="59822604" sldId="258"/>
            <ac:picMk id="28" creationId="{F5835AC7-18AC-C2C3-EAFE-09772EE10802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3:14.677" v="91" actId="1076"/>
          <ac:picMkLst>
            <pc:docMk/>
            <pc:sldMk cId="59822604" sldId="258"/>
            <ac:picMk id="29" creationId="{143E36DD-5E03-0068-4436-6B24B4ED5B9D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3:48.100" v="95" actId="14100"/>
          <ac:picMkLst>
            <pc:docMk/>
            <pc:sldMk cId="59822604" sldId="258"/>
            <ac:picMk id="30" creationId="{BE03D0A6-8D61-C543-155F-E01251F605A2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3:59.194" v="99" actId="1076"/>
          <ac:picMkLst>
            <pc:docMk/>
            <pc:sldMk cId="59822604" sldId="258"/>
            <ac:picMk id="31" creationId="{A9250804-B1DF-2578-FC15-FFD340CE64EE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4:21.038" v="102" actId="14100"/>
          <ac:picMkLst>
            <pc:docMk/>
            <pc:sldMk cId="59822604" sldId="258"/>
            <ac:picMk id="32" creationId="{DA5019F3-C29F-B739-032D-5B6830A5C321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4:36.226" v="106" actId="1076"/>
          <ac:picMkLst>
            <pc:docMk/>
            <pc:sldMk cId="59822604" sldId="258"/>
            <ac:picMk id="33" creationId="{FB3E6BF6-FF43-1E1E-F8A3-981AF0701ECA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4:40.726" v="109" actId="1076"/>
          <ac:picMkLst>
            <pc:docMk/>
            <pc:sldMk cId="59822604" sldId="258"/>
            <ac:picMk id="34" creationId="{D744A62B-453C-CB1D-B3DB-68D7E572E9A0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4:45.133" v="111" actId="1076"/>
          <ac:picMkLst>
            <pc:docMk/>
            <pc:sldMk cId="59822604" sldId="258"/>
            <ac:picMk id="35" creationId="{A0431B46-5072-35D9-3D60-6D0F8FDFAA74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4:48.789" v="113" actId="1076"/>
          <ac:picMkLst>
            <pc:docMk/>
            <pc:sldMk cId="59822604" sldId="258"/>
            <ac:picMk id="36" creationId="{8BDC3EBF-967E-22F6-5318-393E37E7B158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4:51.555" v="115" actId="1076"/>
          <ac:picMkLst>
            <pc:docMk/>
            <pc:sldMk cId="59822604" sldId="258"/>
            <ac:picMk id="37" creationId="{3706E7A9-DCEE-08DF-6BA2-0999D759ED08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4:57.899" v="117" actId="1076"/>
          <ac:picMkLst>
            <pc:docMk/>
            <pc:sldMk cId="59822604" sldId="258"/>
            <ac:picMk id="38" creationId="{33FE0343-402A-8736-7B6B-63AC150ED582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5:00.946" v="119" actId="1076"/>
          <ac:picMkLst>
            <pc:docMk/>
            <pc:sldMk cId="59822604" sldId="258"/>
            <ac:picMk id="39" creationId="{323F7644-26E1-E6B2-C9B7-11AF01D3B867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5:03.821" v="121" actId="1076"/>
          <ac:picMkLst>
            <pc:docMk/>
            <pc:sldMk cId="59822604" sldId="258"/>
            <ac:picMk id="40" creationId="{86EB7B5C-1F23-2560-F611-5FF51F9E4BED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5:21.509" v="126" actId="14100"/>
          <ac:picMkLst>
            <pc:docMk/>
            <pc:sldMk cId="59822604" sldId="258"/>
            <ac:picMk id="41" creationId="{157F2E7C-CE7C-BAFB-1AB3-0DB82546525C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5:26.712" v="128" actId="1076"/>
          <ac:picMkLst>
            <pc:docMk/>
            <pc:sldMk cId="59822604" sldId="258"/>
            <ac:picMk id="42" creationId="{EBF6A792-0F7C-6ED0-82E4-4FA6C7E04722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5:53.494" v="131" actId="14100"/>
          <ac:picMkLst>
            <pc:docMk/>
            <pc:sldMk cId="59822604" sldId="258"/>
            <ac:picMk id="43" creationId="{AC592E75-D059-85CD-B563-5ACC188BDB4E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6:13.682" v="137" actId="1076"/>
          <ac:picMkLst>
            <pc:docMk/>
            <pc:sldMk cId="59822604" sldId="258"/>
            <ac:picMk id="44" creationId="{F232B0A7-4788-B053-B03D-184301BDF520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6:18.041" v="139" actId="1076"/>
          <ac:picMkLst>
            <pc:docMk/>
            <pc:sldMk cId="59822604" sldId="258"/>
            <ac:picMk id="45" creationId="{CA9ABF25-551A-AE17-9D8F-0B263049DDF6}"/>
          </ac:picMkLst>
        </pc:picChg>
      </pc:sldChg>
      <pc:sldChg chg="add replId">
        <pc:chgData name="t.blahnik.18" userId="S::t.blahnik.18@student.gymzl.cz::ca43f673-a0a0-4c11-a5db-589b7e6578c0" providerId="AD" clId="Web-{252F58C7-1125-4384-BA67-59ACFDA44BF5}" dt="2023-01-17T18:26:21.666" v="140"/>
        <pc:sldMkLst>
          <pc:docMk/>
          <pc:sldMk cId="51424265" sldId="259"/>
        </pc:sldMkLst>
      </pc:sldChg>
    </pc:docChg>
  </pc:docChgLst>
  <pc:docChgLst>
    <pc:chgData name="t.blahnik.18" userId="ca43f673-a0a0-4c11-a5db-589b7e6578c0" providerId="ADAL" clId="{8B73EF2A-0E0C-4E6C-AF1E-C4F261A72112}"/>
    <pc:docChg chg="undo custSel addSld delSld modSld sldOrd">
      <pc:chgData name="t.blahnik.18" userId="ca43f673-a0a0-4c11-a5db-589b7e6578c0" providerId="ADAL" clId="{8B73EF2A-0E0C-4E6C-AF1E-C4F261A72112}" dt="2023-01-17T20:59:16.438" v="2245" actId="20577"/>
      <pc:docMkLst>
        <pc:docMk/>
      </pc:docMkLst>
      <pc:sldChg chg="addSp modSp mod modAnim">
        <pc:chgData name="t.blahnik.18" userId="ca43f673-a0a0-4c11-a5db-589b7e6578c0" providerId="ADAL" clId="{8B73EF2A-0E0C-4E6C-AF1E-C4F261A72112}" dt="2023-01-17T20:03:29.196" v="1502"/>
        <pc:sldMkLst>
          <pc:docMk/>
          <pc:sldMk cId="59822604" sldId="258"/>
        </pc:sldMkLst>
        <pc:spChg chg="add mod">
          <ac:chgData name="t.blahnik.18" userId="ca43f673-a0a0-4c11-a5db-589b7e6578c0" providerId="ADAL" clId="{8B73EF2A-0E0C-4E6C-AF1E-C4F261A72112}" dt="2023-01-17T19:33:22.865" v="678" actId="20577"/>
          <ac:spMkLst>
            <pc:docMk/>
            <pc:sldMk cId="59822604" sldId="258"/>
            <ac:spMk id="2" creationId="{1A48545B-AAC6-21AF-9C72-CF4465997026}"/>
          </ac:spMkLst>
        </pc:spChg>
      </pc:sldChg>
      <pc:sldChg chg="addSp delSp modSp mod ord delAnim modAnim">
        <pc:chgData name="t.blahnik.18" userId="ca43f673-a0a0-4c11-a5db-589b7e6578c0" providerId="ADAL" clId="{8B73EF2A-0E0C-4E6C-AF1E-C4F261A72112}" dt="2023-01-17T20:30:38.713" v="1905" actId="20577"/>
        <pc:sldMkLst>
          <pc:docMk/>
          <pc:sldMk cId="51424265" sldId="259"/>
        </pc:sldMkLst>
        <pc:spChg chg="add del mod">
          <ac:chgData name="t.blahnik.18" userId="ca43f673-a0a0-4c11-a5db-589b7e6578c0" providerId="ADAL" clId="{8B73EF2A-0E0C-4E6C-AF1E-C4F261A72112}" dt="2023-01-17T18:39:09.626" v="401" actId="478"/>
          <ac:spMkLst>
            <pc:docMk/>
            <pc:sldMk cId="51424265" sldId="259"/>
            <ac:spMk id="2" creationId="{56EBF44A-22F9-D0CB-E117-D0DB0F34DCCA}"/>
          </ac:spMkLst>
        </pc:spChg>
        <pc:spChg chg="add mod">
          <ac:chgData name="t.blahnik.18" userId="ca43f673-a0a0-4c11-a5db-589b7e6578c0" providerId="ADAL" clId="{8B73EF2A-0E0C-4E6C-AF1E-C4F261A72112}" dt="2023-01-17T18:39:51.215" v="440" actId="14100"/>
          <ac:spMkLst>
            <pc:docMk/>
            <pc:sldMk cId="51424265" sldId="259"/>
            <ac:spMk id="3" creationId="{014F047B-4E6C-CF73-1A2D-71ED3BD62C8C}"/>
          </ac:spMkLst>
        </pc:spChg>
        <pc:spChg chg="add del mod">
          <ac:chgData name="t.blahnik.18" userId="ca43f673-a0a0-4c11-a5db-589b7e6578c0" providerId="ADAL" clId="{8B73EF2A-0E0C-4E6C-AF1E-C4F261A72112}" dt="2023-01-17T20:12:23.492" v="1690"/>
          <ac:spMkLst>
            <pc:docMk/>
            <pc:sldMk cId="51424265" sldId="259"/>
            <ac:spMk id="4" creationId="{6FFAAE28-1ED9-1FEE-3BBE-1B38CEC3C0DA}"/>
          </ac:spMkLst>
        </pc:spChg>
        <pc:spChg chg="add mod">
          <ac:chgData name="t.blahnik.18" userId="ca43f673-a0a0-4c11-a5db-589b7e6578c0" providerId="ADAL" clId="{8B73EF2A-0E0C-4E6C-AF1E-C4F261A72112}" dt="2023-01-17T20:30:38.713" v="1905" actId="20577"/>
          <ac:spMkLst>
            <pc:docMk/>
            <pc:sldMk cId="51424265" sldId="259"/>
            <ac:spMk id="7" creationId="{F7FEC237-B657-CDE6-E355-7C922AD9A381}"/>
          </ac:spMkLst>
        </pc:spChg>
        <pc:picChg chg="mod">
          <ac:chgData name="t.blahnik.18" userId="ca43f673-a0a0-4c11-a5db-589b7e6578c0" providerId="ADAL" clId="{8B73EF2A-0E0C-4E6C-AF1E-C4F261A72112}" dt="2023-01-17T20:17:23.317" v="1716" actId="1076"/>
          <ac:picMkLst>
            <pc:docMk/>
            <pc:sldMk cId="51424265" sldId="259"/>
            <ac:picMk id="2" creationId="{22F27B95-62DA-0D82-6AF8-A77F4A8B8B7C}"/>
          </ac:picMkLst>
        </pc:picChg>
        <pc:picChg chg="add mod ord">
          <ac:chgData name="t.blahnik.18" userId="ca43f673-a0a0-4c11-a5db-589b7e6578c0" providerId="ADAL" clId="{8B73EF2A-0E0C-4E6C-AF1E-C4F261A72112}" dt="2023-01-17T20:27:02.332" v="1722" actId="171"/>
          <ac:picMkLst>
            <pc:docMk/>
            <pc:sldMk cId="51424265" sldId="259"/>
            <ac:picMk id="5" creationId="{7C06D18D-F9B0-6F29-476C-5E1C16C5B53D}"/>
          </ac:picMkLst>
        </pc:picChg>
        <pc:picChg chg="add mod ord">
          <ac:chgData name="t.blahnik.18" userId="ca43f673-a0a0-4c11-a5db-589b7e6578c0" providerId="ADAL" clId="{8B73EF2A-0E0C-4E6C-AF1E-C4F261A72112}" dt="2023-01-17T20:26:59.548" v="1720" actId="171"/>
          <ac:picMkLst>
            <pc:docMk/>
            <pc:sldMk cId="51424265" sldId="259"/>
            <ac:picMk id="6" creationId="{44D75357-02BA-7263-1AB0-BFC786BC75F5}"/>
          </ac:picMkLst>
        </pc:picChg>
        <pc:picChg chg="del">
          <ac:chgData name="t.blahnik.18" userId="ca43f673-a0a0-4c11-a5db-589b7e6578c0" providerId="ADAL" clId="{8B73EF2A-0E0C-4E6C-AF1E-C4F261A72112}" dt="2023-01-17T19:21:48.020" v="589" actId="478"/>
          <ac:picMkLst>
            <pc:docMk/>
            <pc:sldMk cId="51424265" sldId="259"/>
            <ac:picMk id="23" creationId="{15C6D104-1F78-988B-2798-56553158BB7D}"/>
          </ac:picMkLst>
        </pc:picChg>
        <pc:picChg chg="mod">
          <ac:chgData name="t.blahnik.18" userId="ca43f673-a0a0-4c11-a5db-589b7e6578c0" providerId="ADAL" clId="{8B73EF2A-0E0C-4E6C-AF1E-C4F261A72112}" dt="2023-01-17T19:21:24.775" v="587" actId="1076"/>
          <ac:picMkLst>
            <pc:docMk/>
            <pc:sldMk cId="51424265" sldId="259"/>
            <ac:picMk id="29" creationId="{143E36DD-5E03-0068-4436-6B24B4ED5B9D}"/>
          </ac:picMkLst>
        </pc:picChg>
        <pc:picChg chg="del">
          <ac:chgData name="t.blahnik.18" userId="ca43f673-a0a0-4c11-a5db-589b7e6578c0" providerId="ADAL" clId="{8B73EF2A-0E0C-4E6C-AF1E-C4F261A72112}" dt="2023-01-17T19:21:18.449" v="585" actId="478"/>
          <ac:picMkLst>
            <pc:docMk/>
            <pc:sldMk cId="51424265" sldId="259"/>
            <ac:picMk id="36" creationId="{8BDC3EBF-967E-22F6-5318-393E37E7B158}"/>
          </ac:picMkLst>
        </pc:picChg>
        <pc:picChg chg="del">
          <ac:chgData name="t.blahnik.18" userId="ca43f673-a0a0-4c11-a5db-589b7e6578c0" providerId="ADAL" clId="{8B73EF2A-0E0C-4E6C-AF1E-C4F261A72112}" dt="2023-01-17T19:21:19.913" v="586" actId="478"/>
          <ac:picMkLst>
            <pc:docMk/>
            <pc:sldMk cId="51424265" sldId="259"/>
            <ac:picMk id="37" creationId="{3706E7A9-DCEE-08DF-6BA2-0999D759ED08}"/>
          </ac:picMkLst>
        </pc:picChg>
        <pc:picChg chg="mod">
          <ac:chgData name="t.blahnik.18" userId="ca43f673-a0a0-4c11-a5db-589b7e6578c0" providerId="ADAL" clId="{8B73EF2A-0E0C-4E6C-AF1E-C4F261A72112}" dt="2023-01-17T19:21:30.472" v="588" actId="1076"/>
          <ac:picMkLst>
            <pc:docMk/>
            <pc:sldMk cId="51424265" sldId="259"/>
            <ac:picMk id="42" creationId="{EBF6A792-0F7C-6ED0-82E4-4FA6C7E04722}"/>
          </ac:picMkLst>
        </pc:picChg>
        <pc:picChg chg="mod">
          <ac:chgData name="t.blahnik.18" userId="ca43f673-a0a0-4c11-a5db-589b7e6578c0" providerId="ADAL" clId="{8B73EF2A-0E0C-4E6C-AF1E-C4F261A72112}" dt="2023-01-17T20:13:27.013" v="1693" actId="1076"/>
          <ac:picMkLst>
            <pc:docMk/>
            <pc:sldMk cId="51424265" sldId="259"/>
            <ac:picMk id="45" creationId="{CA9ABF25-551A-AE17-9D8F-0B263049DDF6}"/>
          </ac:picMkLst>
        </pc:picChg>
      </pc:sldChg>
      <pc:sldChg chg="addSp modSp add mod ord modAnim">
        <pc:chgData name="t.blahnik.18" userId="ca43f673-a0a0-4c11-a5db-589b7e6578c0" providerId="ADAL" clId="{8B73EF2A-0E0C-4E6C-AF1E-C4F261A72112}" dt="2023-01-17T20:12:48.277" v="1691"/>
        <pc:sldMkLst>
          <pc:docMk/>
          <pc:sldMk cId="3692560321" sldId="260"/>
        </pc:sldMkLst>
        <pc:spChg chg="add mod">
          <ac:chgData name="t.blahnik.18" userId="ca43f673-a0a0-4c11-a5db-589b7e6578c0" providerId="ADAL" clId="{8B73EF2A-0E0C-4E6C-AF1E-C4F261A72112}" dt="2023-01-17T19:05:03.156" v="528" actId="20577"/>
          <ac:spMkLst>
            <pc:docMk/>
            <pc:sldMk cId="3692560321" sldId="260"/>
            <ac:spMk id="2" creationId="{654D4ADB-12BE-96BC-A8B1-42C914827337}"/>
          </ac:spMkLst>
        </pc:spChg>
        <pc:spChg chg="add mod">
          <ac:chgData name="t.blahnik.18" userId="ca43f673-a0a0-4c11-a5db-589b7e6578c0" providerId="ADAL" clId="{8B73EF2A-0E0C-4E6C-AF1E-C4F261A72112}" dt="2023-01-17T20:10:32.474" v="1687" actId="113"/>
          <ac:spMkLst>
            <pc:docMk/>
            <pc:sldMk cId="3692560321" sldId="260"/>
            <ac:spMk id="3" creationId="{448E85C9-877B-431D-228B-393F1D2B78FE}"/>
          </ac:spMkLst>
        </pc:spChg>
      </pc:sldChg>
      <pc:sldChg chg="add del ord">
        <pc:chgData name="t.blahnik.18" userId="ca43f673-a0a0-4c11-a5db-589b7e6578c0" providerId="ADAL" clId="{8B73EF2A-0E0C-4E6C-AF1E-C4F261A72112}" dt="2023-01-17T20:31:06.259" v="1906" actId="47"/>
        <pc:sldMkLst>
          <pc:docMk/>
          <pc:sldMk cId="2442881340" sldId="261"/>
        </pc:sldMkLst>
      </pc:sldChg>
      <pc:sldChg chg="addSp delSp modSp new mod">
        <pc:chgData name="t.blahnik.18" userId="ca43f673-a0a0-4c11-a5db-589b7e6578c0" providerId="ADAL" clId="{8B73EF2A-0E0C-4E6C-AF1E-C4F261A72112}" dt="2023-01-17T19:56:32.823" v="1497" actId="113"/>
        <pc:sldMkLst>
          <pc:docMk/>
          <pc:sldMk cId="1592446281" sldId="262"/>
        </pc:sldMkLst>
        <pc:spChg chg="mod">
          <ac:chgData name="t.blahnik.18" userId="ca43f673-a0a0-4c11-a5db-589b7e6578c0" providerId="ADAL" clId="{8B73EF2A-0E0C-4E6C-AF1E-C4F261A72112}" dt="2023-01-17T19:31:55.687" v="622" actId="27636"/>
          <ac:spMkLst>
            <pc:docMk/>
            <pc:sldMk cId="1592446281" sldId="262"/>
            <ac:spMk id="2" creationId="{FF6B832A-B709-380A-0021-496433882275}"/>
          </ac:spMkLst>
        </pc:spChg>
        <pc:spChg chg="del">
          <ac:chgData name="t.blahnik.18" userId="ca43f673-a0a0-4c11-a5db-589b7e6578c0" providerId="ADAL" clId="{8B73EF2A-0E0C-4E6C-AF1E-C4F261A72112}" dt="2023-01-17T19:31:35.854" v="616" actId="478"/>
          <ac:spMkLst>
            <pc:docMk/>
            <pc:sldMk cId="1592446281" sldId="262"/>
            <ac:spMk id="3" creationId="{60DE037F-D83A-A67B-97B8-D4764AA7993A}"/>
          </ac:spMkLst>
        </pc:spChg>
        <pc:spChg chg="mod">
          <ac:chgData name="t.blahnik.18" userId="ca43f673-a0a0-4c11-a5db-589b7e6578c0" providerId="ADAL" clId="{8B73EF2A-0E0C-4E6C-AF1E-C4F261A72112}" dt="2023-01-17T19:45:27.996" v="983" actId="12"/>
          <ac:spMkLst>
            <pc:docMk/>
            <pc:sldMk cId="1592446281" sldId="262"/>
            <ac:spMk id="4" creationId="{9A98DA9E-6B60-D255-8625-C646A6A6E947}"/>
          </ac:spMkLst>
        </pc:spChg>
        <pc:spChg chg="add del mod">
          <ac:chgData name="t.blahnik.18" userId="ca43f673-a0a0-4c11-a5db-589b7e6578c0" providerId="ADAL" clId="{8B73EF2A-0E0C-4E6C-AF1E-C4F261A72112}" dt="2023-01-17T19:38:48.445" v="865"/>
          <ac:spMkLst>
            <pc:docMk/>
            <pc:sldMk cId="1592446281" sldId="262"/>
            <ac:spMk id="5" creationId="{42B5FC62-0E84-D79B-29AC-2A14976BD0E9}"/>
          </ac:spMkLst>
        </pc:spChg>
        <pc:spChg chg="add mod">
          <ac:chgData name="t.blahnik.18" userId="ca43f673-a0a0-4c11-a5db-589b7e6578c0" providerId="ADAL" clId="{8B73EF2A-0E0C-4E6C-AF1E-C4F261A72112}" dt="2023-01-17T19:56:32.823" v="1497" actId="113"/>
          <ac:spMkLst>
            <pc:docMk/>
            <pc:sldMk cId="1592446281" sldId="262"/>
            <ac:spMk id="6" creationId="{16D02B3A-475B-BD33-2481-357CD94A7318}"/>
          </ac:spMkLst>
        </pc:spChg>
      </pc:sldChg>
      <pc:sldChg chg="modSp mod">
        <pc:chgData name="t.blahnik.18" userId="ca43f673-a0a0-4c11-a5db-589b7e6578c0" providerId="ADAL" clId="{8B73EF2A-0E0C-4E6C-AF1E-C4F261A72112}" dt="2023-01-17T19:39:37.136" v="866" actId="20577"/>
        <pc:sldMkLst>
          <pc:docMk/>
          <pc:sldMk cId="2494316424" sldId="266"/>
        </pc:sldMkLst>
        <pc:spChg chg="mod">
          <ac:chgData name="t.blahnik.18" userId="ca43f673-a0a0-4c11-a5db-589b7e6578c0" providerId="ADAL" clId="{8B73EF2A-0E0C-4E6C-AF1E-C4F261A72112}" dt="2023-01-17T19:39:37.136" v="866" actId="20577"/>
          <ac:spMkLst>
            <pc:docMk/>
            <pc:sldMk cId="2494316424" sldId="266"/>
            <ac:spMk id="2" creationId="{18006BEE-C251-80C6-3D6C-82317226A8D8}"/>
          </ac:spMkLst>
        </pc:spChg>
      </pc:sldChg>
      <pc:sldChg chg="modSp mod">
        <pc:chgData name="t.blahnik.18" userId="ca43f673-a0a0-4c11-a5db-589b7e6578c0" providerId="ADAL" clId="{8B73EF2A-0E0C-4E6C-AF1E-C4F261A72112}" dt="2023-01-17T19:40:08.602" v="882" actId="20577"/>
        <pc:sldMkLst>
          <pc:docMk/>
          <pc:sldMk cId="3793377881" sldId="267"/>
        </pc:sldMkLst>
        <pc:spChg chg="mod">
          <ac:chgData name="t.blahnik.18" userId="ca43f673-a0a0-4c11-a5db-589b7e6578c0" providerId="ADAL" clId="{8B73EF2A-0E0C-4E6C-AF1E-C4F261A72112}" dt="2023-01-17T19:40:08.602" v="882" actId="20577"/>
          <ac:spMkLst>
            <pc:docMk/>
            <pc:sldMk cId="3793377881" sldId="267"/>
            <ac:spMk id="2" creationId="{18006BEE-C251-80C6-3D6C-82317226A8D8}"/>
          </ac:spMkLst>
        </pc:spChg>
      </pc:sldChg>
      <pc:sldChg chg="modSp mod">
        <pc:chgData name="t.blahnik.18" userId="ca43f673-a0a0-4c11-a5db-589b7e6578c0" providerId="ADAL" clId="{8B73EF2A-0E0C-4E6C-AF1E-C4F261A72112}" dt="2023-01-17T19:41:28.700" v="950" actId="20577"/>
        <pc:sldMkLst>
          <pc:docMk/>
          <pc:sldMk cId="2327962648" sldId="268"/>
        </pc:sldMkLst>
        <pc:spChg chg="mod">
          <ac:chgData name="t.blahnik.18" userId="ca43f673-a0a0-4c11-a5db-589b7e6578c0" providerId="ADAL" clId="{8B73EF2A-0E0C-4E6C-AF1E-C4F261A72112}" dt="2023-01-17T19:40:32.528" v="895" actId="20577"/>
          <ac:spMkLst>
            <pc:docMk/>
            <pc:sldMk cId="2327962648" sldId="268"/>
            <ac:spMk id="2" creationId="{18006BEE-C251-80C6-3D6C-82317226A8D8}"/>
          </ac:spMkLst>
        </pc:spChg>
        <pc:spChg chg="mod">
          <ac:chgData name="t.blahnik.18" userId="ca43f673-a0a0-4c11-a5db-589b7e6578c0" providerId="ADAL" clId="{8B73EF2A-0E0C-4E6C-AF1E-C4F261A72112}" dt="2023-01-17T19:41:28.700" v="950" actId="20577"/>
          <ac:spMkLst>
            <pc:docMk/>
            <pc:sldMk cId="2327962648" sldId="268"/>
            <ac:spMk id="4" creationId="{EB9A45D0-4834-ACD6-EF7F-8A78C08FE2D8}"/>
          </ac:spMkLst>
        </pc:spChg>
      </pc:sldChg>
      <pc:sldChg chg="addSp delSp modSp new mod">
        <pc:chgData name="t.blahnik.18" userId="ca43f673-a0a0-4c11-a5db-589b7e6578c0" providerId="ADAL" clId="{8B73EF2A-0E0C-4E6C-AF1E-C4F261A72112}" dt="2023-01-17T19:44:20.956" v="975" actId="20577"/>
        <pc:sldMkLst>
          <pc:docMk/>
          <pc:sldMk cId="2002085018" sldId="269"/>
        </pc:sldMkLst>
        <pc:spChg chg="mod">
          <ac:chgData name="t.blahnik.18" userId="ca43f673-a0a0-4c11-a5db-589b7e6578c0" providerId="ADAL" clId="{8B73EF2A-0E0C-4E6C-AF1E-C4F261A72112}" dt="2023-01-17T19:44:20.956" v="975" actId="20577"/>
          <ac:spMkLst>
            <pc:docMk/>
            <pc:sldMk cId="2002085018" sldId="269"/>
            <ac:spMk id="2" creationId="{AAC9769C-34DC-7465-2857-C31FE9397274}"/>
          </ac:spMkLst>
        </pc:spChg>
        <pc:spChg chg="del">
          <ac:chgData name="t.blahnik.18" userId="ca43f673-a0a0-4c11-a5db-589b7e6578c0" providerId="ADAL" clId="{8B73EF2A-0E0C-4E6C-AF1E-C4F261A72112}" dt="2023-01-17T19:43:53.963" v="967"/>
          <ac:spMkLst>
            <pc:docMk/>
            <pc:sldMk cId="2002085018" sldId="269"/>
            <ac:spMk id="3" creationId="{E820CAA4-5BC6-E772-1ECB-E3E07E057FDB}"/>
          </ac:spMkLst>
        </pc:spChg>
        <pc:picChg chg="add mod">
          <ac:chgData name="t.blahnik.18" userId="ca43f673-a0a0-4c11-a5db-589b7e6578c0" providerId="ADAL" clId="{8B73EF2A-0E0C-4E6C-AF1E-C4F261A72112}" dt="2023-01-17T19:43:53.963" v="967"/>
          <ac:picMkLst>
            <pc:docMk/>
            <pc:sldMk cId="2002085018" sldId="269"/>
            <ac:picMk id="1026" creationId="{AD11CCE4-A4F1-8941-075F-D8E1B258C3D5}"/>
          </ac:picMkLst>
        </pc:picChg>
      </pc:sldChg>
      <pc:sldChg chg="addSp delSp modSp new mod">
        <pc:chgData name="t.blahnik.18" userId="ca43f673-a0a0-4c11-a5db-589b7e6578c0" providerId="ADAL" clId="{8B73EF2A-0E0C-4E6C-AF1E-C4F261A72112}" dt="2023-01-17T20:59:16.438" v="2245" actId="20577"/>
        <pc:sldMkLst>
          <pc:docMk/>
          <pc:sldMk cId="869385815" sldId="274"/>
        </pc:sldMkLst>
        <pc:spChg chg="mod">
          <ac:chgData name="t.blahnik.18" userId="ca43f673-a0a0-4c11-a5db-589b7e6578c0" providerId="ADAL" clId="{8B73EF2A-0E0C-4E6C-AF1E-C4F261A72112}" dt="2023-01-17T20:58:54.558" v="2243" actId="403"/>
          <ac:spMkLst>
            <pc:docMk/>
            <pc:sldMk cId="869385815" sldId="274"/>
            <ac:spMk id="2" creationId="{994F570A-2614-84D5-D9AD-A7EAC03141B7}"/>
          </ac:spMkLst>
        </pc:spChg>
        <pc:spChg chg="del">
          <ac:chgData name="t.blahnik.18" userId="ca43f673-a0a0-4c11-a5db-589b7e6578c0" providerId="ADAL" clId="{8B73EF2A-0E0C-4E6C-AF1E-C4F261A72112}" dt="2023-01-17T20:36:26.949" v="1924"/>
          <ac:spMkLst>
            <pc:docMk/>
            <pc:sldMk cId="869385815" sldId="274"/>
            <ac:spMk id="3" creationId="{E6DC1A77-50DA-19CE-375F-BD050CB5B7AD}"/>
          </ac:spMkLst>
        </pc:spChg>
        <pc:spChg chg="mod">
          <ac:chgData name="t.blahnik.18" userId="ca43f673-a0a0-4c11-a5db-589b7e6578c0" providerId="ADAL" clId="{8B73EF2A-0E0C-4E6C-AF1E-C4F261A72112}" dt="2023-01-17T20:59:16.438" v="2245" actId="20577"/>
          <ac:spMkLst>
            <pc:docMk/>
            <pc:sldMk cId="869385815" sldId="274"/>
            <ac:spMk id="4" creationId="{64C47B47-5EB6-4EE2-B693-026E16E8064F}"/>
          </ac:spMkLst>
        </pc:spChg>
        <pc:spChg chg="add del mod">
          <ac:chgData name="t.blahnik.18" userId="ca43f673-a0a0-4c11-a5db-589b7e6578c0" providerId="ADAL" clId="{8B73EF2A-0E0C-4E6C-AF1E-C4F261A72112}" dt="2023-01-17T20:54:25.752" v="1932"/>
          <ac:spMkLst>
            <pc:docMk/>
            <pc:sldMk cId="869385815" sldId="274"/>
            <ac:spMk id="10" creationId="{3DC28B62-09BF-D120-C293-B540C91220B1}"/>
          </ac:spMkLst>
        </pc:spChg>
        <pc:spChg chg="add del mod">
          <ac:chgData name="t.blahnik.18" userId="ca43f673-a0a0-4c11-a5db-589b7e6578c0" providerId="ADAL" clId="{8B73EF2A-0E0C-4E6C-AF1E-C4F261A72112}" dt="2023-01-17T20:54:44.889" v="1939" actId="478"/>
          <ac:spMkLst>
            <pc:docMk/>
            <pc:sldMk cId="869385815" sldId="274"/>
            <ac:spMk id="14" creationId="{1C81C357-2FE4-A818-4541-110E9FD9E543}"/>
          </ac:spMkLst>
        </pc:spChg>
        <pc:picChg chg="add del mod">
          <ac:chgData name="t.blahnik.18" userId="ca43f673-a0a0-4c11-a5db-589b7e6578c0" providerId="ADAL" clId="{8B73EF2A-0E0C-4E6C-AF1E-C4F261A72112}" dt="2023-01-17T20:54:16.764" v="1929" actId="478"/>
          <ac:picMkLst>
            <pc:docMk/>
            <pc:sldMk cId="869385815" sldId="274"/>
            <ac:picMk id="6" creationId="{2069CF38-8796-A799-1571-459BAF599F5F}"/>
          </ac:picMkLst>
        </pc:picChg>
        <pc:picChg chg="add del mod">
          <ac:chgData name="t.blahnik.18" userId="ca43f673-a0a0-4c11-a5db-589b7e6578c0" providerId="ADAL" clId="{8B73EF2A-0E0C-4E6C-AF1E-C4F261A72112}" dt="2023-01-17T20:54:21.361" v="1931" actId="478"/>
          <ac:picMkLst>
            <pc:docMk/>
            <pc:sldMk cId="869385815" sldId="274"/>
            <ac:picMk id="8" creationId="{944BB391-797E-76E8-BB9D-32B3E11DAC60}"/>
          </ac:picMkLst>
        </pc:picChg>
        <pc:picChg chg="add del mod">
          <ac:chgData name="t.blahnik.18" userId="ca43f673-a0a0-4c11-a5db-589b7e6578c0" providerId="ADAL" clId="{8B73EF2A-0E0C-4E6C-AF1E-C4F261A72112}" dt="2023-01-17T20:54:41.148" v="1938" actId="478"/>
          <ac:picMkLst>
            <pc:docMk/>
            <pc:sldMk cId="869385815" sldId="274"/>
            <ac:picMk id="12" creationId="{5C007DC1-152C-0D8B-3BF2-3EA8460B2BF3}"/>
          </ac:picMkLst>
        </pc:picChg>
        <pc:picChg chg="add mod modCrop">
          <ac:chgData name="t.blahnik.18" userId="ca43f673-a0a0-4c11-a5db-589b7e6578c0" providerId="ADAL" clId="{8B73EF2A-0E0C-4E6C-AF1E-C4F261A72112}" dt="2023-01-17T20:55:17.324" v="1950" actId="732"/>
          <ac:picMkLst>
            <pc:docMk/>
            <pc:sldMk cId="869385815" sldId="274"/>
            <ac:picMk id="16" creationId="{4F9ADE7F-6F0C-A6B1-0248-2F7533E9ED9F}"/>
          </ac:picMkLst>
        </pc:picChg>
      </pc:sldChg>
    </pc:docChg>
  </pc:docChgLst>
  <pc:docChgLst>
    <pc:chgData name="m.muller.18" userId="S::m.muller.18@student.gymzl.cz::a91f01c4-b6c4-4443-8771-9b154b3f2906" providerId="AD" clId="Web-{111F7F00-C648-4381-9834-048B3BC1CE44}"/>
    <pc:docChg chg="addSld delSld modSld sldOrd">
      <pc:chgData name="m.muller.18" userId="S::m.muller.18@student.gymzl.cz::a91f01c4-b6c4-4443-8771-9b154b3f2906" providerId="AD" clId="Web-{111F7F00-C648-4381-9834-048B3BC1CE44}" dt="2023-01-17T20:30:47.452" v="2307" actId="20577"/>
      <pc:docMkLst>
        <pc:docMk/>
      </pc:docMkLst>
      <pc:sldChg chg="addSp delSp modSp mod modClrScheme addAnim modAnim delDesignElem chgLayout">
        <pc:chgData name="m.muller.18" userId="S::m.muller.18@student.gymzl.cz::a91f01c4-b6c4-4443-8771-9b154b3f2906" providerId="AD" clId="Web-{111F7F00-C648-4381-9834-048B3BC1CE44}" dt="2023-01-17T19:32:31.242" v="250"/>
        <pc:sldMkLst>
          <pc:docMk/>
          <pc:sldMk cId="2515743275" sldId="256"/>
        </pc:sldMkLst>
        <pc:spChg chg="mod ord">
          <ac:chgData name="m.muller.18" userId="S::m.muller.18@student.gymzl.cz::a91f01c4-b6c4-4443-8771-9b154b3f2906" providerId="AD" clId="Web-{111F7F00-C648-4381-9834-048B3BC1CE44}" dt="2023-01-17T19:32:31.242" v="250"/>
          <ac:spMkLst>
            <pc:docMk/>
            <pc:sldMk cId="2515743275" sldId="256"/>
            <ac:spMk id="2" creationId="{48E9FFF7-744A-E8C6-1657-D0F5FAD8129C}"/>
          </ac:spMkLst>
        </pc:spChg>
        <pc:spChg chg="mod ord">
          <ac:chgData name="m.muller.18" userId="S::m.muller.18@student.gymzl.cz::a91f01c4-b6c4-4443-8771-9b154b3f2906" providerId="AD" clId="Web-{111F7F00-C648-4381-9834-048B3BC1CE44}" dt="2023-01-17T19:32:31.242" v="250"/>
          <ac:spMkLst>
            <pc:docMk/>
            <pc:sldMk cId="2515743275" sldId="256"/>
            <ac:spMk id="3" creationId="{DD225C92-7CC1-DEFB-88DB-609F2F755D47}"/>
          </ac:spMkLst>
        </pc:spChg>
        <pc:spChg chg="add del mod ord">
          <ac:chgData name="m.muller.18" userId="S::m.muller.18@student.gymzl.cz::a91f01c4-b6c4-4443-8771-9b154b3f2906" providerId="AD" clId="Web-{111F7F00-C648-4381-9834-048B3BC1CE44}" dt="2023-01-17T19:32:31.242" v="250"/>
          <ac:spMkLst>
            <pc:docMk/>
            <pc:sldMk cId="2515743275" sldId="256"/>
            <ac:spMk id="5" creationId="{61684BA2-CCF7-05B1-F177-F3349B8C8169}"/>
          </ac:spMkLst>
        </pc:spChg>
        <pc:spChg chg="add del">
          <ac:chgData name="m.muller.18" userId="S::m.muller.18@student.gymzl.cz::a91f01c4-b6c4-4443-8771-9b154b3f2906" providerId="AD" clId="Web-{111F7F00-C648-4381-9834-048B3BC1CE44}" dt="2023-01-17T19:32:31.242" v="250"/>
          <ac:spMkLst>
            <pc:docMk/>
            <pc:sldMk cId="2515743275" sldId="256"/>
            <ac:spMk id="9" creationId="{37FDDF72-DE39-4F99-A3C1-DD9D7815D7DB}"/>
          </ac:spMkLst>
        </pc:spChg>
        <pc:spChg chg="add del">
          <ac:chgData name="m.muller.18" userId="S::m.muller.18@student.gymzl.cz::a91f01c4-b6c4-4443-8771-9b154b3f2906" providerId="AD" clId="Web-{111F7F00-C648-4381-9834-048B3BC1CE44}" dt="2023-01-17T19:32:31.242" v="250"/>
          <ac:spMkLst>
            <pc:docMk/>
            <pc:sldMk cId="2515743275" sldId="256"/>
            <ac:spMk id="11" creationId="{5E4ECE80-3AD1-450C-B62A-98788F193948}"/>
          </ac:spMkLst>
        </pc:spChg>
        <pc:spChg chg="add del">
          <ac:chgData name="m.muller.18" userId="S::m.muller.18@student.gymzl.cz::a91f01c4-b6c4-4443-8771-9b154b3f2906" providerId="AD" clId="Web-{111F7F00-C648-4381-9834-048B3BC1CE44}" dt="2023-01-17T19:32:31.242" v="250"/>
          <ac:spMkLst>
            <pc:docMk/>
            <pc:sldMk cId="2515743275" sldId="256"/>
            <ac:spMk id="13" creationId="{C4056FD6-9767-4B1A-ACC2-9883F6A5B86D}"/>
          </ac:spMkLst>
        </pc:spChg>
      </pc:sldChg>
      <pc:sldChg chg="modSp mod modClrScheme chgLayout">
        <pc:chgData name="m.muller.18" userId="S::m.muller.18@student.gymzl.cz::a91f01c4-b6c4-4443-8771-9b154b3f2906" providerId="AD" clId="Web-{111F7F00-C648-4381-9834-048B3BC1CE44}" dt="2023-01-17T20:27:30.801" v="2195" actId="20577"/>
        <pc:sldMkLst>
          <pc:docMk/>
          <pc:sldMk cId="808892766" sldId="257"/>
        </pc:sldMkLst>
        <pc:spChg chg="mod ord">
          <ac:chgData name="m.muller.18" userId="S::m.muller.18@student.gymzl.cz::a91f01c4-b6c4-4443-8771-9b154b3f2906" providerId="AD" clId="Web-{111F7F00-C648-4381-9834-048B3BC1CE44}" dt="2023-01-17T19:32:40.601" v="252"/>
          <ac:spMkLst>
            <pc:docMk/>
            <pc:sldMk cId="808892766" sldId="257"/>
            <ac:spMk id="2" creationId="{26FC63F7-73CC-3078-4863-3AFDC988D230}"/>
          </ac:spMkLst>
        </pc:spChg>
        <pc:spChg chg="mod ord">
          <ac:chgData name="m.muller.18" userId="S::m.muller.18@student.gymzl.cz::a91f01c4-b6c4-4443-8771-9b154b3f2906" providerId="AD" clId="Web-{111F7F00-C648-4381-9834-048B3BC1CE44}" dt="2023-01-17T20:27:30.801" v="2195" actId="20577"/>
          <ac:spMkLst>
            <pc:docMk/>
            <pc:sldMk cId="808892766" sldId="257"/>
            <ac:spMk id="4" creationId="{DE463047-1C50-4DB3-3005-218FCFC7938C}"/>
          </ac:spMkLst>
        </pc:spChg>
        <pc:picChg chg="mod ord">
          <ac:chgData name="m.muller.18" userId="S::m.muller.18@student.gymzl.cz::a91f01c4-b6c4-4443-8771-9b154b3f2906" providerId="AD" clId="Web-{111F7F00-C648-4381-9834-048B3BC1CE44}" dt="2023-01-17T19:32:40.601" v="252"/>
          <ac:picMkLst>
            <pc:docMk/>
            <pc:sldMk cId="808892766" sldId="257"/>
            <ac:picMk id="6" creationId="{C696E076-E1B4-DB0E-2186-7A292C6E8C0D}"/>
          </ac:picMkLst>
        </pc:picChg>
      </pc:sldChg>
      <pc:sldChg chg="modSp ord">
        <pc:chgData name="m.muller.18" userId="S::m.muller.18@student.gymzl.cz::a91f01c4-b6c4-4443-8771-9b154b3f2906" providerId="AD" clId="Web-{111F7F00-C648-4381-9834-048B3BC1CE44}" dt="2023-01-17T19:14:54.515" v="236" actId="20577"/>
        <pc:sldMkLst>
          <pc:docMk/>
          <pc:sldMk cId="59822604" sldId="258"/>
        </pc:sldMkLst>
        <pc:spChg chg="mod">
          <ac:chgData name="m.muller.18" userId="S::m.muller.18@student.gymzl.cz::a91f01c4-b6c4-4443-8771-9b154b3f2906" providerId="AD" clId="Web-{111F7F00-C648-4381-9834-048B3BC1CE44}" dt="2023-01-17T19:14:54.515" v="236" actId="20577"/>
          <ac:spMkLst>
            <pc:docMk/>
            <pc:sldMk cId="59822604" sldId="258"/>
            <ac:spMk id="2" creationId="{1A48545B-AAC6-21AF-9C72-CF4465997026}"/>
          </ac:spMkLst>
        </pc:spChg>
      </pc:sldChg>
      <pc:sldChg chg="addSp modSp addAnim modAnim">
        <pc:chgData name="m.muller.18" userId="S::m.muller.18@student.gymzl.cz::a91f01c4-b6c4-4443-8771-9b154b3f2906" providerId="AD" clId="Web-{111F7F00-C648-4381-9834-048B3BC1CE44}" dt="2023-01-17T20:30:47.452" v="2307" actId="20577"/>
        <pc:sldMkLst>
          <pc:docMk/>
          <pc:sldMk cId="51424265" sldId="259"/>
        </pc:sldMkLst>
        <pc:spChg chg="mod">
          <ac:chgData name="m.muller.18" userId="S::m.muller.18@student.gymzl.cz::a91f01c4-b6c4-4443-8771-9b154b3f2906" providerId="AD" clId="Web-{111F7F00-C648-4381-9834-048B3BC1CE44}" dt="2023-01-17T20:30:47.452" v="2307" actId="20577"/>
          <ac:spMkLst>
            <pc:docMk/>
            <pc:sldMk cId="51424265" sldId="259"/>
            <ac:spMk id="7" creationId="{F7FEC237-B657-CDE6-E355-7C922AD9A381}"/>
          </ac:spMkLst>
        </pc:spChg>
        <pc:picChg chg="add mod">
          <ac:chgData name="m.muller.18" userId="S::m.muller.18@student.gymzl.cz::a91f01c4-b6c4-4443-8771-9b154b3f2906" providerId="AD" clId="Web-{111F7F00-C648-4381-9834-048B3BC1CE44}" dt="2023-01-17T19:25:17.157" v="248" actId="14100"/>
          <ac:picMkLst>
            <pc:docMk/>
            <pc:sldMk cId="51424265" sldId="259"/>
            <ac:picMk id="2" creationId="{22F27B95-62DA-0D82-6AF8-A77F4A8B8B7C}"/>
          </ac:picMkLst>
        </pc:picChg>
      </pc:sldChg>
      <pc:sldChg chg="addSp delSp modSp new">
        <pc:chgData name="m.muller.18" userId="S::m.muller.18@student.gymzl.cz::a91f01c4-b6c4-4443-8771-9b154b3f2906" providerId="AD" clId="Web-{111F7F00-C648-4381-9834-048B3BC1CE44}" dt="2023-01-17T19:36:44.911" v="442" actId="20577"/>
        <pc:sldMkLst>
          <pc:docMk/>
          <pc:sldMk cId="835917245" sldId="263"/>
        </pc:sldMkLst>
        <pc:spChg chg="mod">
          <ac:chgData name="m.muller.18" userId="S::m.muller.18@student.gymzl.cz::a91f01c4-b6c4-4443-8771-9b154b3f2906" providerId="AD" clId="Web-{111F7F00-C648-4381-9834-048B3BC1CE44}" dt="2023-01-17T19:36:44.911" v="442" actId="20577"/>
          <ac:spMkLst>
            <pc:docMk/>
            <pc:sldMk cId="835917245" sldId="263"/>
            <ac:spMk id="2" creationId="{18006BEE-C251-80C6-3D6C-82317226A8D8}"/>
          </ac:spMkLst>
        </pc:spChg>
        <pc:spChg chg="del">
          <ac:chgData name="m.muller.18" userId="S::m.muller.18@student.gymzl.cz::a91f01c4-b6c4-4443-8771-9b154b3f2906" providerId="AD" clId="Web-{111F7F00-C648-4381-9834-048B3BC1CE44}" dt="2023-01-17T19:33:58.887" v="304"/>
          <ac:spMkLst>
            <pc:docMk/>
            <pc:sldMk cId="835917245" sldId="263"/>
            <ac:spMk id="3" creationId="{55360546-1091-86DC-204A-BC390BCFC866}"/>
          </ac:spMkLst>
        </pc:spChg>
        <pc:spChg chg="mod">
          <ac:chgData name="m.muller.18" userId="S::m.muller.18@student.gymzl.cz::a91f01c4-b6c4-4443-8771-9b154b3f2906" providerId="AD" clId="Web-{111F7F00-C648-4381-9834-048B3BC1CE44}" dt="2023-01-17T19:33:12.806" v="303" actId="20577"/>
          <ac:spMkLst>
            <pc:docMk/>
            <pc:sldMk cId="835917245" sldId="263"/>
            <ac:spMk id="4" creationId="{EB9A45D0-4834-ACD6-EF7F-8A78C08FE2D8}"/>
          </ac:spMkLst>
        </pc:spChg>
        <pc:picChg chg="add mod ord">
          <ac:chgData name="m.muller.18" userId="S::m.muller.18@student.gymzl.cz::a91f01c4-b6c4-4443-8771-9b154b3f2906" providerId="AD" clId="Web-{111F7F00-C648-4381-9834-048B3BC1CE44}" dt="2023-01-17T19:34:07.575" v="306" actId="14100"/>
          <ac:picMkLst>
            <pc:docMk/>
            <pc:sldMk cId="835917245" sldId="263"/>
            <ac:picMk id="5" creationId="{89B6F7E3-AA5F-0B68-8A6F-C910E931BAD1}"/>
          </ac:picMkLst>
        </pc:picChg>
      </pc:sldChg>
      <pc:sldChg chg="addSp delSp modSp add replId">
        <pc:chgData name="m.muller.18" userId="S::m.muller.18@student.gymzl.cz::a91f01c4-b6c4-4443-8771-9b154b3f2906" providerId="AD" clId="Web-{111F7F00-C648-4381-9834-048B3BC1CE44}" dt="2023-01-17T19:37:41.945" v="470" actId="14100"/>
        <pc:sldMkLst>
          <pc:docMk/>
          <pc:sldMk cId="2835130928" sldId="264"/>
        </pc:sldMkLst>
        <pc:spChg chg="mod">
          <ac:chgData name="m.muller.18" userId="S::m.muller.18@student.gymzl.cz::a91f01c4-b6c4-4443-8771-9b154b3f2906" providerId="AD" clId="Web-{111F7F00-C648-4381-9834-048B3BC1CE44}" dt="2023-01-17T19:36:52.396" v="456" actId="20577"/>
          <ac:spMkLst>
            <pc:docMk/>
            <pc:sldMk cId="2835130928" sldId="264"/>
            <ac:spMk id="2" creationId="{18006BEE-C251-80C6-3D6C-82317226A8D8}"/>
          </ac:spMkLst>
        </pc:spChg>
        <pc:spChg chg="mod">
          <ac:chgData name="m.muller.18" userId="S::m.muller.18@student.gymzl.cz::a91f01c4-b6c4-4443-8771-9b154b3f2906" providerId="AD" clId="Web-{111F7F00-C648-4381-9834-048B3BC1CE44}" dt="2023-01-17T19:36:37.989" v="429" actId="20577"/>
          <ac:spMkLst>
            <pc:docMk/>
            <pc:sldMk cId="2835130928" sldId="264"/>
            <ac:spMk id="4" creationId="{EB9A45D0-4834-ACD6-EF7F-8A78C08FE2D8}"/>
          </ac:spMkLst>
        </pc:spChg>
        <pc:spChg chg="add del mod">
          <ac:chgData name="m.muller.18" userId="S::m.muller.18@student.gymzl.cz::a91f01c4-b6c4-4443-8771-9b154b3f2906" providerId="AD" clId="Web-{111F7F00-C648-4381-9834-048B3BC1CE44}" dt="2023-01-17T19:37:24.100" v="464"/>
          <ac:spMkLst>
            <pc:docMk/>
            <pc:sldMk cId="2835130928" sldId="264"/>
            <ac:spMk id="7" creationId="{52D1B75D-6E1D-3B3F-B75E-E83ABC736F41}"/>
          </ac:spMkLst>
        </pc:spChg>
        <pc:picChg chg="add mod">
          <ac:chgData name="m.muller.18" userId="S::m.muller.18@student.gymzl.cz::a91f01c4-b6c4-4443-8771-9b154b3f2906" providerId="AD" clId="Web-{111F7F00-C648-4381-9834-048B3BC1CE44}" dt="2023-01-17T19:37:41.945" v="470" actId="14100"/>
          <ac:picMkLst>
            <pc:docMk/>
            <pc:sldMk cId="2835130928" sldId="264"/>
            <ac:picMk id="3" creationId="{D06FC528-3571-D0F8-98E0-05AAA39A5C25}"/>
          </ac:picMkLst>
        </pc:picChg>
        <pc:picChg chg="add del">
          <ac:chgData name="m.muller.18" userId="S::m.muller.18@student.gymzl.cz::a91f01c4-b6c4-4443-8771-9b154b3f2906" providerId="AD" clId="Web-{111F7F00-C648-4381-9834-048B3BC1CE44}" dt="2023-01-17T19:37:24.100" v="464"/>
          <ac:picMkLst>
            <pc:docMk/>
            <pc:sldMk cId="2835130928" sldId="264"/>
            <ac:picMk id="5" creationId="{89B6F7E3-AA5F-0B68-8A6F-C910E931BAD1}"/>
          </ac:picMkLst>
        </pc:picChg>
      </pc:sldChg>
      <pc:sldChg chg="addSp modSp add replId">
        <pc:chgData name="m.muller.18" userId="S::m.muller.18@student.gymzl.cz::a91f01c4-b6c4-4443-8771-9b154b3f2906" providerId="AD" clId="Web-{111F7F00-C648-4381-9834-048B3BC1CE44}" dt="2023-01-17T19:39:00.793" v="609" actId="14100"/>
        <pc:sldMkLst>
          <pc:docMk/>
          <pc:sldMk cId="233302926" sldId="265"/>
        </pc:sldMkLst>
        <pc:spChg chg="mod">
          <ac:chgData name="m.muller.18" userId="S::m.muller.18@student.gymzl.cz::a91f01c4-b6c4-4443-8771-9b154b3f2906" providerId="AD" clId="Web-{111F7F00-C648-4381-9834-048B3BC1CE44}" dt="2023-01-17T19:37:52.914" v="481" actId="20577"/>
          <ac:spMkLst>
            <pc:docMk/>
            <pc:sldMk cId="233302926" sldId="265"/>
            <ac:spMk id="2" creationId="{18006BEE-C251-80C6-3D6C-82317226A8D8}"/>
          </ac:spMkLst>
        </pc:spChg>
        <pc:spChg chg="mod">
          <ac:chgData name="m.muller.18" userId="S::m.muller.18@student.gymzl.cz::a91f01c4-b6c4-4443-8771-9b154b3f2906" providerId="AD" clId="Web-{111F7F00-C648-4381-9834-048B3BC1CE44}" dt="2023-01-17T19:38:54.292" v="606" actId="20577"/>
          <ac:spMkLst>
            <pc:docMk/>
            <pc:sldMk cId="233302926" sldId="265"/>
            <ac:spMk id="4" creationId="{EB9A45D0-4834-ACD6-EF7F-8A78C08FE2D8}"/>
          </ac:spMkLst>
        </pc:spChg>
        <pc:picChg chg="add mod">
          <ac:chgData name="m.muller.18" userId="S::m.muller.18@student.gymzl.cz::a91f01c4-b6c4-4443-8771-9b154b3f2906" providerId="AD" clId="Web-{111F7F00-C648-4381-9834-048B3BC1CE44}" dt="2023-01-17T19:39:00.793" v="609" actId="14100"/>
          <ac:picMkLst>
            <pc:docMk/>
            <pc:sldMk cId="233302926" sldId="265"/>
            <ac:picMk id="3" creationId="{68278F23-3973-EF59-E8B1-27BBAD896BE9}"/>
          </ac:picMkLst>
        </pc:picChg>
      </pc:sldChg>
      <pc:sldChg chg="addSp modSp add replId">
        <pc:chgData name="m.muller.18" userId="S::m.muller.18@student.gymzl.cz::a91f01c4-b6c4-4443-8771-9b154b3f2906" providerId="AD" clId="Web-{111F7F00-C648-4381-9834-048B3BC1CE44}" dt="2023-01-17T19:40:08.999" v="644" actId="14100"/>
        <pc:sldMkLst>
          <pc:docMk/>
          <pc:sldMk cId="2494316424" sldId="266"/>
        </pc:sldMkLst>
        <pc:spChg chg="mod">
          <ac:chgData name="m.muller.18" userId="S::m.muller.18@student.gymzl.cz::a91f01c4-b6c4-4443-8771-9b154b3f2906" providerId="AD" clId="Web-{111F7F00-C648-4381-9834-048B3BC1CE44}" dt="2023-01-17T19:39:33.201" v="630" actId="20577"/>
          <ac:spMkLst>
            <pc:docMk/>
            <pc:sldMk cId="2494316424" sldId="266"/>
            <ac:spMk id="2" creationId="{18006BEE-C251-80C6-3D6C-82317226A8D8}"/>
          </ac:spMkLst>
        </pc:spChg>
        <pc:spChg chg="mod">
          <ac:chgData name="m.muller.18" userId="S::m.muller.18@student.gymzl.cz::a91f01c4-b6c4-4443-8771-9b154b3f2906" providerId="AD" clId="Web-{111F7F00-C648-4381-9834-048B3BC1CE44}" dt="2023-01-17T19:40:01.265" v="640" actId="20577"/>
          <ac:spMkLst>
            <pc:docMk/>
            <pc:sldMk cId="2494316424" sldId="266"/>
            <ac:spMk id="4" creationId="{EB9A45D0-4834-ACD6-EF7F-8A78C08FE2D8}"/>
          </ac:spMkLst>
        </pc:spChg>
        <pc:picChg chg="add mod">
          <ac:chgData name="m.muller.18" userId="S::m.muller.18@student.gymzl.cz::a91f01c4-b6c4-4443-8771-9b154b3f2906" providerId="AD" clId="Web-{111F7F00-C648-4381-9834-048B3BC1CE44}" dt="2023-01-17T19:40:08.999" v="644" actId="14100"/>
          <ac:picMkLst>
            <pc:docMk/>
            <pc:sldMk cId="2494316424" sldId="266"/>
            <ac:picMk id="3" creationId="{60471536-E0B3-C7C3-2B38-50C6923982A4}"/>
          </ac:picMkLst>
        </pc:picChg>
      </pc:sldChg>
      <pc:sldChg chg="addSp modSp add replId">
        <pc:chgData name="m.muller.18" userId="S::m.muller.18@student.gymzl.cz::a91f01c4-b6c4-4443-8771-9b154b3f2906" providerId="AD" clId="Web-{111F7F00-C648-4381-9834-048B3BC1CE44}" dt="2023-01-17T19:42:02.849" v="778" actId="14100"/>
        <pc:sldMkLst>
          <pc:docMk/>
          <pc:sldMk cId="3793377881" sldId="267"/>
        </pc:sldMkLst>
        <pc:spChg chg="mod">
          <ac:chgData name="m.muller.18" userId="S::m.muller.18@student.gymzl.cz::a91f01c4-b6c4-4443-8771-9b154b3f2906" providerId="AD" clId="Web-{111F7F00-C648-4381-9834-048B3BC1CE44}" dt="2023-01-17T19:41:16.393" v="775" actId="20577"/>
          <ac:spMkLst>
            <pc:docMk/>
            <pc:sldMk cId="3793377881" sldId="267"/>
            <ac:spMk id="2" creationId="{18006BEE-C251-80C6-3D6C-82317226A8D8}"/>
          </ac:spMkLst>
        </pc:spChg>
        <pc:spChg chg="mod">
          <ac:chgData name="m.muller.18" userId="S::m.muller.18@student.gymzl.cz::a91f01c4-b6c4-4443-8771-9b154b3f2906" providerId="AD" clId="Web-{111F7F00-C648-4381-9834-048B3BC1CE44}" dt="2023-01-17T19:41:12.221" v="768" actId="20577"/>
          <ac:spMkLst>
            <pc:docMk/>
            <pc:sldMk cId="3793377881" sldId="267"/>
            <ac:spMk id="4" creationId="{EB9A45D0-4834-ACD6-EF7F-8A78C08FE2D8}"/>
          </ac:spMkLst>
        </pc:spChg>
        <pc:picChg chg="add mod">
          <ac:chgData name="m.muller.18" userId="S::m.muller.18@student.gymzl.cz::a91f01c4-b6c4-4443-8771-9b154b3f2906" providerId="AD" clId="Web-{111F7F00-C648-4381-9834-048B3BC1CE44}" dt="2023-01-17T19:42:02.849" v="778" actId="14100"/>
          <ac:picMkLst>
            <pc:docMk/>
            <pc:sldMk cId="3793377881" sldId="267"/>
            <ac:picMk id="3" creationId="{6A0E163A-9325-B5FB-BB3F-F4D226454183}"/>
          </ac:picMkLst>
        </pc:picChg>
      </pc:sldChg>
      <pc:sldChg chg="addSp modSp add replId">
        <pc:chgData name="m.muller.18" userId="S::m.muller.18@student.gymzl.cz::a91f01c4-b6c4-4443-8771-9b154b3f2906" providerId="AD" clId="Web-{111F7F00-C648-4381-9834-048B3BC1CE44}" dt="2023-01-17T19:43:20.431" v="834" actId="14100"/>
        <pc:sldMkLst>
          <pc:docMk/>
          <pc:sldMk cId="2327962648" sldId="268"/>
        </pc:sldMkLst>
        <pc:spChg chg="mod">
          <ac:chgData name="m.muller.18" userId="S::m.muller.18@student.gymzl.cz::a91f01c4-b6c4-4443-8771-9b154b3f2906" providerId="AD" clId="Web-{111F7F00-C648-4381-9834-048B3BC1CE44}" dt="2023-01-17T19:42:29.569" v="803" actId="20577"/>
          <ac:spMkLst>
            <pc:docMk/>
            <pc:sldMk cId="2327962648" sldId="268"/>
            <ac:spMk id="2" creationId="{18006BEE-C251-80C6-3D6C-82317226A8D8}"/>
          </ac:spMkLst>
        </pc:spChg>
        <pc:spChg chg="mod">
          <ac:chgData name="m.muller.18" userId="S::m.muller.18@student.gymzl.cz::a91f01c4-b6c4-4443-8771-9b154b3f2906" providerId="AD" clId="Web-{111F7F00-C648-4381-9834-048B3BC1CE44}" dt="2023-01-17T19:43:08.915" v="830" actId="20577"/>
          <ac:spMkLst>
            <pc:docMk/>
            <pc:sldMk cId="2327962648" sldId="268"/>
            <ac:spMk id="4" creationId="{EB9A45D0-4834-ACD6-EF7F-8A78C08FE2D8}"/>
          </ac:spMkLst>
        </pc:spChg>
        <pc:picChg chg="add mod">
          <ac:chgData name="m.muller.18" userId="S::m.muller.18@student.gymzl.cz::a91f01c4-b6c4-4443-8771-9b154b3f2906" providerId="AD" clId="Web-{111F7F00-C648-4381-9834-048B3BC1CE44}" dt="2023-01-17T19:43:20.431" v="834" actId="14100"/>
          <ac:picMkLst>
            <pc:docMk/>
            <pc:sldMk cId="2327962648" sldId="268"/>
            <ac:picMk id="3" creationId="{689692C2-7E53-CB65-F274-E76E8B33E522}"/>
          </ac:picMkLst>
        </pc:picChg>
      </pc:sldChg>
      <pc:sldChg chg="modSp">
        <pc:chgData name="m.muller.18" userId="S::m.muller.18@student.gymzl.cz::a91f01c4-b6c4-4443-8771-9b154b3f2906" providerId="AD" clId="Web-{111F7F00-C648-4381-9834-048B3BC1CE44}" dt="2023-01-17T19:45:55.798" v="857" actId="20577"/>
        <pc:sldMkLst>
          <pc:docMk/>
          <pc:sldMk cId="2002085018" sldId="269"/>
        </pc:sldMkLst>
        <pc:spChg chg="mod">
          <ac:chgData name="m.muller.18" userId="S::m.muller.18@student.gymzl.cz::a91f01c4-b6c4-4443-8771-9b154b3f2906" providerId="AD" clId="Web-{111F7F00-C648-4381-9834-048B3BC1CE44}" dt="2023-01-17T19:45:55.798" v="857" actId="20577"/>
          <ac:spMkLst>
            <pc:docMk/>
            <pc:sldMk cId="2002085018" sldId="269"/>
            <ac:spMk id="4" creationId="{4F1A5977-1E7F-D8A3-A18C-BCA69DBF9AB4}"/>
          </ac:spMkLst>
        </pc:spChg>
      </pc:sldChg>
      <pc:sldChg chg="modSp new del">
        <pc:chgData name="m.muller.18" userId="S::m.muller.18@student.gymzl.cz::a91f01c4-b6c4-4443-8771-9b154b3f2906" providerId="AD" clId="Web-{111F7F00-C648-4381-9834-048B3BC1CE44}" dt="2023-01-17T19:46:27.238" v="880"/>
        <pc:sldMkLst>
          <pc:docMk/>
          <pc:sldMk cId="778618410" sldId="270"/>
        </pc:sldMkLst>
        <pc:spChg chg="mod">
          <ac:chgData name="m.muller.18" userId="S::m.muller.18@student.gymzl.cz::a91f01c4-b6c4-4443-8771-9b154b3f2906" providerId="AD" clId="Web-{111F7F00-C648-4381-9834-048B3BC1CE44}" dt="2023-01-17T19:46:23.378" v="879" actId="20577"/>
          <ac:spMkLst>
            <pc:docMk/>
            <pc:sldMk cId="778618410" sldId="270"/>
            <ac:spMk id="2" creationId="{3C389972-3975-E39A-E0E4-BB9C86CA032F}"/>
          </ac:spMkLst>
        </pc:spChg>
        <pc:spChg chg="mod">
          <ac:chgData name="m.muller.18" userId="S::m.muller.18@student.gymzl.cz::a91f01c4-b6c4-4443-8771-9b154b3f2906" providerId="AD" clId="Web-{111F7F00-C648-4381-9834-048B3BC1CE44}" dt="2023-01-17T19:46:18.847" v="877" actId="20577"/>
          <ac:spMkLst>
            <pc:docMk/>
            <pc:sldMk cId="778618410" sldId="270"/>
            <ac:spMk id="4" creationId="{DBE76A67-3AC2-FEC9-50AE-CF7CCED3BA82}"/>
          </ac:spMkLst>
        </pc:spChg>
      </pc:sldChg>
      <pc:sldChg chg="addSp delSp modSp new">
        <pc:chgData name="m.muller.18" userId="S::m.muller.18@student.gymzl.cz::a91f01c4-b6c4-4443-8771-9b154b3f2906" providerId="AD" clId="Web-{111F7F00-C648-4381-9834-048B3BC1CE44}" dt="2023-01-17T19:48:09.993" v="999" actId="20577"/>
        <pc:sldMkLst>
          <pc:docMk/>
          <pc:sldMk cId="2318383150" sldId="270"/>
        </pc:sldMkLst>
        <pc:spChg chg="mod">
          <ac:chgData name="m.muller.18" userId="S::m.muller.18@student.gymzl.cz::a91f01c4-b6c4-4443-8771-9b154b3f2906" providerId="AD" clId="Web-{111F7F00-C648-4381-9834-048B3BC1CE44}" dt="2023-01-17T19:46:41.441" v="889" actId="20577"/>
          <ac:spMkLst>
            <pc:docMk/>
            <pc:sldMk cId="2318383150" sldId="270"/>
            <ac:spMk id="2" creationId="{DAECF05F-2842-0945-FCDB-24D71606F49F}"/>
          </ac:spMkLst>
        </pc:spChg>
        <pc:spChg chg="del">
          <ac:chgData name="m.muller.18" userId="S::m.muller.18@student.gymzl.cz::a91f01c4-b6c4-4443-8771-9b154b3f2906" providerId="AD" clId="Web-{111F7F00-C648-4381-9834-048B3BC1CE44}" dt="2023-01-17T19:47:45.351" v="968"/>
          <ac:spMkLst>
            <pc:docMk/>
            <pc:sldMk cId="2318383150" sldId="270"/>
            <ac:spMk id="3" creationId="{B0F0763C-56E4-B262-C31A-915CD79A4975}"/>
          </ac:spMkLst>
        </pc:spChg>
        <pc:spChg chg="mod">
          <ac:chgData name="m.muller.18" userId="S::m.muller.18@student.gymzl.cz::a91f01c4-b6c4-4443-8771-9b154b3f2906" providerId="AD" clId="Web-{111F7F00-C648-4381-9834-048B3BC1CE44}" dt="2023-01-17T19:48:09.993" v="999" actId="20577"/>
          <ac:spMkLst>
            <pc:docMk/>
            <pc:sldMk cId="2318383150" sldId="270"/>
            <ac:spMk id="4" creationId="{8F44C08D-60FD-8475-46DD-57EED3BE7C35}"/>
          </ac:spMkLst>
        </pc:spChg>
        <pc:picChg chg="add mod ord">
          <ac:chgData name="m.muller.18" userId="S::m.muller.18@student.gymzl.cz::a91f01c4-b6c4-4443-8771-9b154b3f2906" providerId="AD" clId="Web-{111F7F00-C648-4381-9834-048B3BC1CE44}" dt="2023-01-17T19:47:45.351" v="968"/>
          <ac:picMkLst>
            <pc:docMk/>
            <pc:sldMk cId="2318383150" sldId="270"/>
            <ac:picMk id="5" creationId="{199259AC-BCE1-AFB6-ACBA-764842464F2F}"/>
          </ac:picMkLst>
        </pc:picChg>
      </pc:sldChg>
      <pc:sldChg chg="addSp delSp modSp new">
        <pc:chgData name="m.muller.18" userId="S::m.muller.18@student.gymzl.cz::a91f01c4-b6c4-4443-8771-9b154b3f2906" providerId="AD" clId="Web-{111F7F00-C648-4381-9834-048B3BC1CE44}" dt="2023-01-17T20:17:47.881" v="2161" actId="20577"/>
        <pc:sldMkLst>
          <pc:docMk/>
          <pc:sldMk cId="2757128319" sldId="271"/>
        </pc:sldMkLst>
        <pc:spChg chg="mod">
          <ac:chgData name="m.muller.18" userId="S::m.muller.18@student.gymzl.cz::a91f01c4-b6c4-4443-8771-9b154b3f2906" providerId="AD" clId="Web-{111F7F00-C648-4381-9834-048B3BC1CE44}" dt="2023-01-17T19:48:19.384" v="1011" actId="20577"/>
          <ac:spMkLst>
            <pc:docMk/>
            <pc:sldMk cId="2757128319" sldId="271"/>
            <ac:spMk id="2" creationId="{E8ECD6AA-16D6-9022-91B2-53BE9C1312B2}"/>
          </ac:spMkLst>
        </pc:spChg>
        <pc:spChg chg="mod">
          <ac:chgData name="m.muller.18" userId="S::m.muller.18@student.gymzl.cz::a91f01c4-b6c4-4443-8771-9b154b3f2906" providerId="AD" clId="Web-{111F7F00-C648-4381-9834-048B3BC1CE44}" dt="2023-01-17T20:17:47.881" v="2161" actId="20577"/>
          <ac:spMkLst>
            <pc:docMk/>
            <pc:sldMk cId="2757128319" sldId="271"/>
            <ac:spMk id="3" creationId="{F20EFDE3-B6A1-1DC8-6B5B-C10FBC1D38DB}"/>
          </ac:spMkLst>
        </pc:spChg>
        <pc:picChg chg="add del mod">
          <ac:chgData name="m.muller.18" userId="S::m.muller.18@student.gymzl.cz::a91f01c4-b6c4-4443-8771-9b154b3f2906" providerId="AD" clId="Web-{111F7F00-C648-4381-9834-048B3BC1CE44}" dt="2023-01-17T20:14:11.745" v="1829"/>
          <ac:picMkLst>
            <pc:docMk/>
            <pc:sldMk cId="2757128319" sldId="271"/>
            <ac:picMk id="4" creationId="{C34044ED-E505-7A3C-25D8-2EF896E6CC22}"/>
          </ac:picMkLst>
        </pc:picChg>
        <pc:picChg chg="add del mod">
          <ac:chgData name="m.muller.18" userId="S::m.muller.18@student.gymzl.cz::a91f01c4-b6c4-4443-8771-9b154b3f2906" providerId="AD" clId="Web-{111F7F00-C648-4381-9834-048B3BC1CE44}" dt="2023-01-17T20:14:23.652" v="1836"/>
          <ac:picMkLst>
            <pc:docMk/>
            <pc:sldMk cId="2757128319" sldId="271"/>
            <ac:picMk id="5" creationId="{7E9B0B6D-0D46-5CAE-5101-9FEB1C42D35F}"/>
          </ac:picMkLst>
        </pc:picChg>
      </pc:sldChg>
      <pc:sldChg chg="addSp modSp add replId">
        <pc:chgData name="m.muller.18" userId="S::m.muller.18@student.gymzl.cz::a91f01c4-b6c4-4443-8771-9b154b3f2906" providerId="AD" clId="Web-{111F7F00-C648-4381-9834-048B3BC1CE44}" dt="2023-01-17T19:57:23.365" v="1681" actId="20577"/>
        <pc:sldMkLst>
          <pc:docMk/>
          <pc:sldMk cId="1072482545" sldId="272"/>
        </pc:sldMkLst>
        <pc:spChg chg="mod">
          <ac:chgData name="m.muller.18" userId="S::m.muller.18@student.gymzl.cz::a91f01c4-b6c4-4443-8771-9b154b3f2906" providerId="AD" clId="Web-{111F7F00-C648-4381-9834-048B3BC1CE44}" dt="2023-01-17T19:57:23.365" v="1681" actId="20577"/>
          <ac:spMkLst>
            <pc:docMk/>
            <pc:sldMk cId="1072482545" sldId="272"/>
            <ac:spMk id="2" creationId="{DAECF05F-2842-0945-FCDB-24D71606F49F}"/>
          </ac:spMkLst>
        </pc:spChg>
        <pc:spChg chg="mod">
          <ac:chgData name="m.muller.18" userId="S::m.muller.18@student.gymzl.cz::a91f01c4-b6c4-4443-8771-9b154b3f2906" providerId="AD" clId="Web-{111F7F00-C648-4381-9834-048B3BC1CE44}" dt="2023-01-17T19:54:29.840" v="1614" actId="20577"/>
          <ac:spMkLst>
            <pc:docMk/>
            <pc:sldMk cId="1072482545" sldId="272"/>
            <ac:spMk id="4" creationId="{8F44C08D-60FD-8475-46DD-57EED3BE7C35}"/>
          </ac:spMkLst>
        </pc:spChg>
        <pc:picChg chg="add mod">
          <ac:chgData name="m.muller.18" userId="S::m.muller.18@student.gymzl.cz::a91f01c4-b6c4-4443-8771-9b154b3f2906" providerId="AD" clId="Web-{111F7F00-C648-4381-9834-048B3BC1CE44}" dt="2023-01-17T19:54:39.232" v="1618" actId="14100"/>
          <ac:picMkLst>
            <pc:docMk/>
            <pc:sldMk cId="1072482545" sldId="272"/>
            <ac:picMk id="3" creationId="{D29D308A-EAEA-1E49-549E-1009C40A977A}"/>
          </ac:picMkLst>
        </pc:picChg>
      </pc:sldChg>
      <pc:sldChg chg="addSp delSp modSp new">
        <pc:chgData name="m.muller.18" userId="S::m.muller.18@student.gymzl.cz::a91f01c4-b6c4-4443-8771-9b154b3f2906" providerId="AD" clId="Web-{111F7F00-C648-4381-9834-048B3BC1CE44}" dt="2023-01-17T20:13:56.088" v="1820" actId="14100"/>
        <pc:sldMkLst>
          <pc:docMk/>
          <pc:sldMk cId="1827914861" sldId="273"/>
        </pc:sldMkLst>
        <pc:spChg chg="mod">
          <ac:chgData name="m.muller.18" userId="S::m.muller.18@student.gymzl.cz::a91f01c4-b6c4-4443-8771-9b154b3f2906" providerId="AD" clId="Web-{111F7F00-C648-4381-9834-048B3BC1CE44}" dt="2023-01-17T20:13:04.820" v="1698" actId="20577"/>
          <ac:spMkLst>
            <pc:docMk/>
            <pc:sldMk cId="1827914861" sldId="273"/>
            <ac:spMk id="2" creationId="{4DC6DFF6-CC1A-600B-3B9C-F3ADF5A5C8C2}"/>
          </ac:spMkLst>
        </pc:spChg>
        <pc:spChg chg="del">
          <ac:chgData name="m.muller.18" userId="S::m.muller.18@student.gymzl.cz::a91f01c4-b6c4-4443-8771-9b154b3f2906" providerId="AD" clId="Web-{111F7F00-C648-4381-9834-048B3BC1CE44}" dt="2023-01-17T20:13:48.994" v="1818"/>
          <ac:spMkLst>
            <pc:docMk/>
            <pc:sldMk cId="1827914861" sldId="273"/>
            <ac:spMk id="3" creationId="{1C1AD647-70F8-F0A8-9C50-3C0993A65BB8}"/>
          </ac:spMkLst>
        </pc:spChg>
        <pc:spChg chg="mod">
          <ac:chgData name="m.muller.18" userId="S::m.muller.18@student.gymzl.cz::a91f01c4-b6c4-4443-8771-9b154b3f2906" providerId="AD" clId="Web-{111F7F00-C648-4381-9834-048B3BC1CE44}" dt="2023-01-17T20:13:45.978" v="1817" actId="20577"/>
          <ac:spMkLst>
            <pc:docMk/>
            <pc:sldMk cId="1827914861" sldId="273"/>
            <ac:spMk id="4" creationId="{C87CBAAB-F6E4-9EFC-1B03-4BEF4F4D0374}"/>
          </ac:spMkLst>
        </pc:spChg>
        <pc:picChg chg="add mod ord">
          <ac:chgData name="m.muller.18" userId="S::m.muller.18@student.gymzl.cz::a91f01c4-b6c4-4443-8771-9b154b3f2906" providerId="AD" clId="Web-{111F7F00-C648-4381-9834-048B3BC1CE44}" dt="2023-01-17T20:13:56.088" v="1820" actId="14100"/>
          <ac:picMkLst>
            <pc:docMk/>
            <pc:sldMk cId="1827914861" sldId="273"/>
            <ac:picMk id="5" creationId="{4D91EAC3-781E-7C59-72D2-19A5278FA348}"/>
          </ac:picMkLst>
        </pc:picChg>
      </pc:sldChg>
    </pc:docChg>
  </pc:docChgLst>
  <pc:docChgLst>
    <pc:chgData name="m.muller.18" userId="S::m.muller.18@student.gymzl.cz::a91f01c4-b6c4-4443-8771-9b154b3f2906" providerId="AD" clId="Web-{298B4807-AA40-090C-CA30-5962F6CEAA07}"/>
    <pc:docChg chg="modSld">
      <pc:chgData name="m.muller.18" userId="S::m.muller.18@student.gymzl.cz::a91f01c4-b6c4-4443-8771-9b154b3f2906" providerId="AD" clId="Web-{298B4807-AA40-090C-CA30-5962F6CEAA07}" dt="2023-01-18T11:54:24.953" v="48" actId="20577"/>
      <pc:docMkLst>
        <pc:docMk/>
      </pc:docMkLst>
      <pc:sldChg chg="modSp">
        <pc:chgData name="m.muller.18" userId="S::m.muller.18@student.gymzl.cz::a91f01c4-b6c4-4443-8771-9b154b3f2906" providerId="AD" clId="Web-{298B4807-AA40-090C-CA30-5962F6CEAA07}" dt="2023-01-18T11:52:20.152" v="8" actId="20577"/>
        <pc:sldMkLst>
          <pc:docMk/>
          <pc:sldMk cId="835917245" sldId="263"/>
        </pc:sldMkLst>
        <pc:spChg chg="mod">
          <ac:chgData name="m.muller.18" userId="S::m.muller.18@student.gymzl.cz::a91f01c4-b6c4-4443-8771-9b154b3f2906" providerId="AD" clId="Web-{298B4807-AA40-090C-CA30-5962F6CEAA07}" dt="2023-01-18T11:52:20.152" v="8" actId="20577"/>
          <ac:spMkLst>
            <pc:docMk/>
            <pc:sldMk cId="835917245" sldId="263"/>
            <ac:spMk id="4" creationId="{EB9A45D0-4834-ACD6-EF7F-8A78C08FE2D8}"/>
          </ac:spMkLst>
        </pc:spChg>
      </pc:sldChg>
      <pc:sldChg chg="modSp">
        <pc:chgData name="m.muller.18" userId="S::m.muller.18@student.gymzl.cz::a91f01c4-b6c4-4443-8771-9b154b3f2906" providerId="AD" clId="Web-{298B4807-AA40-090C-CA30-5962F6CEAA07}" dt="2023-01-18T11:54:10.781" v="43" actId="20577"/>
        <pc:sldMkLst>
          <pc:docMk/>
          <pc:sldMk cId="2318383150" sldId="270"/>
        </pc:sldMkLst>
        <pc:spChg chg="mod">
          <ac:chgData name="m.muller.18" userId="S::m.muller.18@student.gymzl.cz::a91f01c4-b6c4-4443-8771-9b154b3f2906" providerId="AD" clId="Web-{298B4807-AA40-090C-CA30-5962F6CEAA07}" dt="2023-01-18T11:54:10.781" v="43" actId="20577"/>
          <ac:spMkLst>
            <pc:docMk/>
            <pc:sldMk cId="2318383150" sldId="270"/>
            <ac:spMk id="4" creationId="{8F44C08D-60FD-8475-46DD-57EED3BE7C35}"/>
          </ac:spMkLst>
        </pc:spChg>
      </pc:sldChg>
      <pc:sldChg chg="modSp">
        <pc:chgData name="m.muller.18" userId="S::m.muller.18@student.gymzl.cz::a91f01c4-b6c4-4443-8771-9b154b3f2906" providerId="AD" clId="Web-{298B4807-AA40-090C-CA30-5962F6CEAA07}" dt="2023-01-18T11:54:24.953" v="48" actId="20577"/>
        <pc:sldMkLst>
          <pc:docMk/>
          <pc:sldMk cId="1072482545" sldId="272"/>
        </pc:sldMkLst>
        <pc:spChg chg="mod">
          <ac:chgData name="m.muller.18" userId="S::m.muller.18@student.gymzl.cz::a91f01c4-b6c4-4443-8771-9b154b3f2906" providerId="AD" clId="Web-{298B4807-AA40-090C-CA30-5962F6CEAA07}" dt="2023-01-18T11:54:24.953" v="48" actId="20577"/>
          <ac:spMkLst>
            <pc:docMk/>
            <pc:sldMk cId="1072482545" sldId="272"/>
            <ac:spMk id="4" creationId="{8F44C08D-60FD-8475-46DD-57EED3BE7C35}"/>
          </ac:spMkLst>
        </pc:spChg>
      </pc:sldChg>
    </pc:docChg>
  </pc:docChgLst>
  <pc:docChgLst>
    <pc:chgData name="m.muller.18" userId="S::m.muller.18@student.gymzl.cz::a91f01c4-b6c4-4443-8771-9b154b3f2906" providerId="AD" clId="Web-{5A9CBD3B-DDA1-9922-E21C-24E24F1F94B9}"/>
    <pc:docChg chg="addSld modSld">
      <pc:chgData name="m.muller.18" userId="S::m.muller.18@student.gymzl.cz::a91f01c4-b6c4-4443-8771-9b154b3f2906" providerId="AD" clId="Web-{5A9CBD3B-DDA1-9922-E21C-24E24F1F94B9}" dt="2023-01-18T07:46:09.297" v="22" actId="20577"/>
      <pc:docMkLst>
        <pc:docMk/>
      </pc:docMkLst>
      <pc:sldChg chg="modSp">
        <pc:chgData name="m.muller.18" userId="S::m.muller.18@student.gymzl.cz::a91f01c4-b6c4-4443-8771-9b154b3f2906" providerId="AD" clId="Web-{5A9CBD3B-DDA1-9922-E21C-24E24F1F94B9}" dt="2023-01-18T07:44:32.841" v="3" actId="20577"/>
        <pc:sldMkLst>
          <pc:docMk/>
          <pc:sldMk cId="2515743275" sldId="256"/>
        </pc:sldMkLst>
        <pc:spChg chg="mod">
          <ac:chgData name="m.muller.18" userId="S::m.muller.18@student.gymzl.cz::a91f01c4-b6c4-4443-8771-9b154b3f2906" providerId="AD" clId="Web-{5A9CBD3B-DDA1-9922-E21C-24E24F1F94B9}" dt="2023-01-18T07:44:32.841" v="3" actId="20577"/>
          <ac:spMkLst>
            <pc:docMk/>
            <pc:sldMk cId="2515743275" sldId="256"/>
            <ac:spMk id="3" creationId="{DD225C92-7CC1-DEFB-88DB-609F2F755D47}"/>
          </ac:spMkLst>
        </pc:spChg>
      </pc:sldChg>
      <pc:sldChg chg="modSp new">
        <pc:chgData name="m.muller.18" userId="S::m.muller.18@student.gymzl.cz::a91f01c4-b6c4-4443-8771-9b154b3f2906" providerId="AD" clId="Web-{5A9CBD3B-DDA1-9922-E21C-24E24F1F94B9}" dt="2023-01-18T07:46:08.547" v="14" actId="20577"/>
        <pc:sldMkLst>
          <pc:docMk/>
          <pc:sldMk cId="1008318031" sldId="275"/>
        </pc:sldMkLst>
        <pc:spChg chg="mod">
          <ac:chgData name="m.muller.18" userId="S::m.muller.18@student.gymzl.cz::a91f01c4-b6c4-4443-8771-9b154b3f2906" providerId="AD" clId="Web-{5A9CBD3B-DDA1-9922-E21C-24E24F1F94B9}" dt="2023-01-18T07:45:29.280" v="7" actId="20577"/>
          <ac:spMkLst>
            <pc:docMk/>
            <pc:sldMk cId="1008318031" sldId="275"/>
            <ac:spMk id="2" creationId="{6E81EA42-2041-4E20-C460-C56974F90940}"/>
          </ac:spMkLst>
        </pc:spChg>
        <pc:spChg chg="mod">
          <ac:chgData name="m.muller.18" userId="S::m.muller.18@student.gymzl.cz::a91f01c4-b6c4-4443-8771-9b154b3f2906" providerId="AD" clId="Web-{5A9CBD3B-DDA1-9922-E21C-24E24F1F94B9}" dt="2023-01-18T07:46:08.547" v="14" actId="20577"/>
          <ac:spMkLst>
            <pc:docMk/>
            <pc:sldMk cId="1008318031" sldId="275"/>
            <ac:spMk id="3" creationId="{0F144ADB-DA65-98E3-7737-4DCF53187AD4}"/>
          </ac:spMkLst>
        </pc:spChg>
      </pc:sldChg>
      <pc:sldChg chg="modSp new">
        <pc:chgData name="m.muller.18" userId="S::m.muller.18@student.gymzl.cz::a91f01c4-b6c4-4443-8771-9b154b3f2906" providerId="AD" clId="Web-{5A9CBD3B-DDA1-9922-E21C-24E24F1F94B9}" dt="2023-01-18T07:46:09.297" v="22" actId="20577"/>
        <pc:sldMkLst>
          <pc:docMk/>
          <pc:sldMk cId="3491898864" sldId="276"/>
        </pc:sldMkLst>
        <pc:spChg chg="mod">
          <ac:chgData name="m.muller.18" userId="S::m.muller.18@student.gymzl.cz::a91f01c4-b6c4-4443-8771-9b154b3f2906" providerId="AD" clId="Web-{5A9CBD3B-DDA1-9922-E21C-24E24F1F94B9}" dt="2023-01-18T07:46:09.078" v="18" actId="20577"/>
          <ac:spMkLst>
            <pc:docMk/>
            <pc:sldMk cId="3491898864" sldId="276"/>
            <ac:spMk id="2" creationId="{5B81B2BA-A441-879E-0938-16DAC0F671A9}"/>
          </ac:spMkLst>
        </pc:spChg>
        <pc:spChg chg="mod">
          <ac:chgData name="m.muller.18" userId="S::m.muller.18@student.gymzl.cz::a91f01c4-b6c4-4443-8771-9b154b3f2906" providerId="AD" clId="Web-{5A9CBD3B-DDA1-9922-E21C-24E24F1F94B9}" dt="2023-01-18T07:46:09.297" v="22" actId="20577"/>
          <ac:spMkLst>
            <pc:docMk/>
            <pc:sldMk cId="3491898864" sldId="276"/>
            <ac:spMk id="3" creationId="{B90909F6-B538-C56E-9EAC-30D9C38801E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0E390-6E14-C440-8F9C-DE3FD755F801}" type="datetimeFigureOut">
              <a:rPr lang="en-CZ" smtClean="0"/>
              <a:t>18.01.2023</a:t>
            </a:fld>
            <a:endParaRPr lang="en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E0AE7-1ED2-3749-A0AB-6C176BD92F1F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68500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E0AE7-1ED2-3749-A0AB-6C176BD92F1F}" type="slidenum">
              <a:rPr lang="en-CZ" smtClean="0"/>
              <a:t>21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160815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45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08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3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69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4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26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0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6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11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3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9" r:id="rId2"/>
    <p:sldLayoutId id="214748369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6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gif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056FD6-9767-4B1A-ACC2-9883F6A5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79928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rson holding chess piece">
            <a:extLst>
              <a:ext uri="{FF2B5EF4-FFF2-40B4-BE49-F238E27FC236}">
                <a16:creationId xmlns:a16="http://schemas.microsoft.com/office/drawing/2014/main" id="{DA208A1C-7A7F-D8BC-EE34-2B04704B73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25739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9FFF7-744A-E8C6-1657-D0F5FAD81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CZ" sz="5200">
                <a:solidFill>
                  <a:srgbClr val="FFFFFF"/>
                </a:solidFill>
              </a:rPr>
              <a:t>How to appear smart whilst playing chess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25C92-7CC1-DEFB-88DB-609F2F755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n-CZ" sz="2200" dirty="0">
                <a:solidFill>
                  <a:srgbClr val="FFFFFF"/>
                </a:solidFill>
              </a:rPr>
              <a:t>This probably isn’t going to make you any better but at least you won’t </a:t>
            </a:r>
            <a:r>
              <a:rPr lang="en-CZ" sz="2200">
                <a:solidFill>
                  <a:srgbClr val="FFFFFF"/>
                </a:solidFill>
              </a:rPr>
              <a:t>embarrass yourself</a:t>
            </a:r>
          </a:p>
        </p:txBody>
      </p:sp>
    </p:spTree>
    <p:extLst>
      <p:ext uri="{BB962C8B-B14F-4D97-AF65-F5344CB8AC3E}">
        <p14:creationId xmlns:p14="http://schemas.microsoft.com/office/powerpoint/2010/main" val="251574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006BEE-C251-80C6-3D6C-82317226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The</a:t>
            </a:r>
            <a:r>
              <a:rPr lang="cs-CZ"/>
              <a:t> baby (king)</a:t>
            </a:r>
          </a:p>
        </p:txBody>
      </p:sp>
      <p:pic>
        <p:nvPicPr>
          <p:cNvPr id="5" name="Obrázek 5">
            <a:extLst>
              <a:ext uri="{FF2B5EF4-FFF2-40B4-BE49-F238E27FC236}">
                <a16:creationId xmlns:a16="http://schemas.microsoft.com/office/drawing/2014/main" id="{89B6F7E3-AA5F-0B68-8A6F-C910E931B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369" y="943604"/>
            <a:ext cx="5236952" cy="5270379"/>
          </a:xfrm>
        </p:spPr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B9A45D0-4834-ACD6-EF7F-8A78C08FE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err="1"/>
              <a:t>Useless</a:t>
            </a:r>
            <a:endParaRPr lang="cs-CZ"/>
          </a:p>
          <a:p>
            <a:r>
              <a:rPr lang="cs-CZ" err="1"/>
              <a:t>Cannot</a:t>
            </a:r>
            <a:r>
              <a:rPr lang="cs-CZ"/>
              <a:t> </a:t>
            </a:r>
            <a:r>
              <a:rPr lang="cs-CZ" err="1"/>
              <a:t>really</a:t>
            </a:r>
            <a:r>
              <a:rPr lang="cs-CZ"/>
              <a:t> </a:t>
            </a:r>
            <a:r>
              <a:rPr lang="cs-CZ" err="1"/>
              <a:t>move</a:t>
            </a:r>
          </a:p>
          <a:p>
            <a:r>
              <a:rPr lang="cs-CZ" err="1"/>
              <a:t>Nobody</a:t>
            </a:r>
            <a:r>
              <a:rPr lang="cs-CZ"/>
              <a:t> </a:t>
            </a:r>
            <a:r>
              <a:rPr lang="cs-CZ" err="1"/>
              <a:t>likes</a:t>
            </a:r>
            <a:r>
              <a:rPr lang="cs-CZ"/>
              <a:t> </a:t>
            </a:r>
            <a:r>
              <a:rPr lang="cs-CZ" err="1"/>
              <a:t>him</a:t>
            </a:r>
            <a:endParaRPr lang="cs-CZ"/>
          </a:p>
          <a:p>
            <a:r>
              <a:rPr lang="cs-CZ" err="1"/>
              <a:t>The</a:t>
            </a:r>
            <a:r>
              <a:rPr lang="cs-CZ"/>
              <a:t> </a:t>
            </a:r>
            <a:r>
              <a:rPr lang="cs-CZ" err="1"/>
              <a:t>reason</a:t>
            </a:r>
            <a:r>
              <a:rPr lang="cs-CZ"/>
              <a:t> </a:t>
            </a:r>
            <a:r>
              <a:rPr lang="cs-CZ" err="1"/>
              <a:t>you</a:t>
            </a:r>
            <a:r>
              <a:rPr lang="cs-CZ"/>
              <a:t> lose</a:t>
            </a:r>
          </a:p>
        </p:txBody>
      </p:sp>
      <p:pic>
        <p:nvPicPr>
          <p:cNvPr id="3" name="Obrázek 5" descr="Obsah obrázku čtverec&#10;&#10;Popis se vygeneroval automaticky.">
            <a:extLst>
              <a:ext uri="{FF2B5EF4-FFF2-40B4-BE49-F238E27FC236}">
                <a16:creationId xmlns:a16="http://schemas.microsoft.com/office/drawing/2014/main" id="{689692C2-7E53-CB65-F274-E76E8B33E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76" y="944053"/>
            <a:ext cx="5237312" cy="527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62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81B2BA-A441-879E-0938-16DAC0F671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/>
              <a:t>Special moves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90909F6-B538-C56E-9EAC-30D9C38801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Weird, isn't it</a:t>
            </a:r>
          </a:p>
        </p:txBody>
      </p:sp>
    </p:spTree>
    <p:extLst>
      <p:ext uri="{BB962C8B-B14F-4D97-AF65-F5344CB8AC3E}">
        <p14:creationId xmlns:p14="http://schemas.microsoft.com/office/powerpoint/2010/main" val="3491898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ECF05F-2842-0945-FCDB-24D7160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Castling</a:t>
            </a:r>
          </a:p>
        </p:txBody>
      </p:sp>
      <p:pic>
        <p:nvPicPr>
          <p:cNvPr id="5" name="Obrázek 5" descr="Obsah obrázku text, křížovka, šachovnice, šachová figurka&#10;&#10;Popis se vygeneroval automaticky.">
            <a:extLst>
              <a:ext uri="{FF2B5EF4-FFF2-40B4-BE49-F238E27FC236}">
                <a16:creationId xmlns:a16="http://schemas.microsoft.com/office/drawing/2014/main" id="{199259AC-BCE1-AFB6-ACBA-764842464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F44C08D-60FD-8475-46DD-57EED3BE7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/>
              <a:t>King </a:t>
            </a:r>
            <a:r>
              <a:rPr lang="cs-CZ" dirty="0" err="1"/>
              <a:t>moves</a:t>
            </a:r>
            <a:r>
              <a:rPr lang="cs-CZ" dirty="0"/>
              <a:t> 2 </a:t>
            </a:r>
            <a:r>
              <a:rPr lang="cs-CZ" dirty="0" err="1"/>
              <a:t>squares</a:t>
            </a:r>
            <a:r>
              <a:rPr lang="cs-CZ" dirty="0"/>
              <a:t> and </a:t>
            </a:r>
            <a:r>
              <a:rPr lang="cs-CZ" dirty="0" err="1"/>
              <a:t>rook</a:t>
            </a:r>
            <a:r>
              <a:rPr lang="cs-CZ" dirty="0"/>
              <a:t> </a:t>
            </a:r>
            <a:r>
              <a:rPr lang="cs-CZ" dirty="0" err="1"/>
              <a:t>jumps</a:t>
            </a:r>
            <a:r>
              <a:rPr lang="cs-CZ" dirty="0"/>
              <a:t> </a:t>
            </a:r>
            <a:r>
              <a:rPr lang="cs-CZ" dirty="0" err="1"/>
              <a:t>over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(</a:t>
            </a:r>
            <a:r>
              <a:rPr lang="cs-CZ" dirty="0" err="1"/>
              <a:t>that's</a:t>
            </a:r>
            <a:r>
              <a:rPr lang="cs-CZ" dirty="0"/>
              <a:t> </a:t>
            </a:r>
            <a:r>
              <a:rPr lang="cs-CZ" dirty="0" err="1"/>
              <a:t>like</a:t>
            </a:r>
            <a:r>
              <a:rPr lang="cs-CZ" dirty="0"/>
              <a:t> 3 </a:t>
            </a:r>
            <a:r>
              <a:rPr lang="cs-CZ" dirty="0" err="1"/>
              <a:t>moves</a:t>
            </a:r>
            <a:r>
              <a:rPr lang="cs-CZ" dirty="0"/>
              <a:t> in </a:t>
            </a:r>
            <a:r>
              <a:rPr lang="cs-CZ" dirty="0" err="1"/>
              <a:t>one</a:t>
            </a:r>
            <a:r>
              <a:rPr lang="cs-CZ" dirty="0"/>
              <a:t>, </a:t>
            </a:r>
            <a:r>
              <a:rPr lang="cs-CZ" dirty="0" err="1"/>
              <a:t>isn't</a:t>
            </a:r>
            <a:r>
              <a:rPr lang="cs-CZ" dirty="0"/>
              <a:t> </a:t>
            </a:r>
            <a:r>
              <a:rPr lang="cs-CZ" dirty="0" err="1"/>
              <a:t>that</a:t>
            </a:r>
            <a:r>
              <a:rPr lang="cs-CZ" dirty="0"/>
              <a:t> cool?)</a:t>
            </a:r>
          </a:p>
          <a:p>
            <a:r>
              <a:rPr lang="cs-CZ" dirty="0" err="1"/>
              <a:t>Players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only</a:t>
            </a:r>
            <a:r>
              <a:rPr lang="cs-CZ" dirty="0"/>
              <a:t> do so </a:t>
            </a:r>
            <a:r>
              <a:rPr lang="cs-CZ" dirty="0" err="1"/>
              <a:t>once</a:t>
            </a:r>
          </a:p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rules</a:t>
            </a:r>
            <a:r>
              <a:rPr lang="cs-CZ" dirty="0"/>
              <a:t> blah </a:t>
            </a:r>
            <a:r>
              <a:rPr lang="cs-CZ" dirty="0" err="1"/>
              <a:t>blah</a:t>
            </a:r>
            <a:r>
              <a:rPr lang="cs-CZ" dirty="0"/>
              <a:t> </a:t>
            </a:r>
            <a:r>
              <a:rPr lang="cs-CZ" dirty="0" err="1"/>
              <a:t>blah</a:t>
            </a:r>
          </a:p>
        </p:txBody>
      </p:sp>
    </p:spTree>
    <p:extLst>
      <p:ext uri="{BB962C8B-B14F-4D97-AF65-F5344CB8AC3E}">
        <p14:creationId xmlns:p14="http://schemas.microsoft.com/office/powerpoint/2010/main" val="2318383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ECF05F-2842-0945-FCDB-24D7160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En </a:t>
            </a:r>
            <a:r>
              <a:rPr lang="cs-CZ" err="1"/>
              <a:t>passant</a:t>
            </a:r>
            <a:r>
              <a:rPr lang="cs-CZ"/>
              <a:t> (in passing)</a:t>
            </a:r>
          </a:p>
        </p:txBody>
      </p:sp>
      <p:pic>
        <p:nvPicPr>
          <p:cNvPr id="5" name="Obrázek 5" descr="Obsah obrázku text, křížovka, šachovnice, šachová figurka&#10;&#10;Popis se vygeneroval automaticky.">
            <a:extLst>
              <a:ext uri="{FF2B5EF4-FFF2-40B4-BE49-F238E27FC236}">
                <a16:creationId xmlns:a16="http://schemas.microsoft.com/office/drawing/2014/main" id="{199259AC-BCE1-AFB6-ACBA-764842464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F44C08D-60FD-8475-46DD-57EED3BE7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 err="1"/>
              <a:t>Fancy</a:t>
            </a:r>
          </a:p>
          <a:p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pawn</a:t>
            </a:r>
            <a:r>
              <a:rPr lang="cs-CZ" dirty="0"/>
              <a:t> </a:t>
            </a:r>
            <a:r>
              <a:rPr lang="cs-CZ" dirty="0" err="1"/>
              <a:t>moves</a:t>
            </a:r>
            <a:r>
              <a:rPr lang="cs-CZ" dirty="0"/>
              <a:t> 2 </a:t>
            </a:r>
            <a:r>
              <a:rPr lang="cs-CZ" dirty="0" err="1"/>
              <a:t>squares</a:t>
            </a:r>
            <a:r>
              <a:rPr lang="cs-CZ" dirty="0"/>
              <a:t> forward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captured</a:t>
            </a:r>
            <a:r>
              <a:rPr lang="cs-CZ" dirty="0"/>
              <a:t> by </a:t>
            </a:r>
            <a:r>
              <a:rPr lang="cs-CZ" dirty="0" err="1"/>
              <a:t>another</a:t>
            </a:r>
            <a:r>
              <a:rPr lang="cs-CZ" dirty="0"/>
              <a:t> </a:t>
            </a:r>
            <a:r>
              <a:rPr lang="cs-CZ" dirty="0" err="1"/>
              <a:t>pawn</a:t>
            </a:r>
            <a:r>
              <a:rPr lang="cs-CZ" dirty="0"/>
              <a:t> as </a:t>
            </a:r>
            <a:r>
              <a:rPr lang="cs-CZ" dirty="0" err="1"/>
              <a:t>if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dirty="0" err="1"/>
              <a:t>ever</a:t>
            </a:r>
            <a:r>
              <a:rPr lang="cs-CZ" dirty="0"/>
              <a:t> </a:t>
            </a:r>
            <a:r>
              <a:rPr lang="cs-CZ" dirty="0" err="1"/>
              <a:t>moved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square forward,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pawn</a:t>
            </a:r>
            <a:r>
              <a:rPr lang="cs-CZ" dirty="0"/>
              <a:t> </a:t>
            </a:r>
            <a:r>
              <a:rPr lang="cs-CZ" dirty="0" err="1"/>
              <a:t>goes</a:t>
            </a:r>
            <a:r>
              <a:rPr lang="cs-CZ" dirty="0"/>
              <a:t> to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empty</a:t>
            </a:r>
            <a:r>
              <a:rPr lang="cs-CZ" dirty="0"/>
              <a:t> square and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pawn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taking</a:t>
            </a:r>
            <a:r>
              <a:rPr lang="cs-CZ" dirty="0"/>
              <a:t> </a:t>
            </a:r>
            <a:r>
              <a:rPr lang="cs-CZ" dirty="0" err="1"/>
              <a:t>leaves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board</a:t>
            </a:r>
          </a:p>
          <a:p>
            <a:r>
              <a:rPr lang="cs-CZ" dirty="0" err="1">
                <a:ea typeface="+mn-lt"/>
                <a:cs typeface="+mn-lt"/>
              </a:rPr>
              <a:t>Forced</a:t>
            </a:r>
            <a:r>
              <a:rPr lang="cs-CZ" dirty="0">
                <a:ea typeface="+mn-lt"/>
                <a:cs typeface="+mn-lt"/>
              </a:rPr>
              <a:t> (</a:t>
            </a:r>
            <a:r>
              <a:rPr lang="cs-CZ" dirty="0" err="1">
                <a:ea typeface="+mn-lt"/>
                <a:cs typeface="+mn-lt"/>
              </a:rPr>
              <a:t>bricks</a:t>
            </a:r>
            <a:r>
              <a:rPr lang="cs-CZ" dirty="0">
                <a:ea typeface="+mn-lt"/>
                <a:cs typeface="+mn-lt"/>
              </a:rPr>
              <a:t> to </a:t>
            </a:r>
            <a:r>
              <a:rPr lang="cs-CZ" dirty="0" err="1">
                <a:ea typeface="+mn-lt"/>
                <a:cs typeface="+mn-lt"/>
              </a:rPr>
              <a:t>pipi</a:t>
            </a:r>
            <a:r>
              <a:rPr lang="cs-CZ" dirty="0">
                <a:ea typeface="+mn-lt"/>
                <a:cs typeface="+mn-lt"/>
              </a:rPr>
              <a:t>)</a:t>
            </a:r>
            <a:endParaRPr lang="cs-CZ" dirty="0"/>
          </a:p>
        </p:txBody>
      </p:sp>
      <p:pic>
        <p:nvPicPr>
          <p:cNvPr id="3" name="Obrázek 5">
            <a:extLst>
              <a:ext uri="{FF2B5EF4-FFF2-40B4-BE49-F238E27FC236}">
                <a16:creationId xmlns:a16="http://schemas.microsoft.com/office/drawing/2014/main" id="{D29D308A-EAEA-1E49-549E-1009C40A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410" y="990241"/>
            <a:ext cx="4877518" cy="487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82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C6DFF6-CC1A-600B-3B9C-F3ADF5A5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Promotion</a:t>
            </a:r>
          </a:p>
        </p:txBody>
      </p:sp>
      <p:pic>
        <p:nvPicPr>
          <p:cNvPr id="5" name="Obrázek 5" descr="Obsah obrázku šachová figurka&#10;&#10;Popis se vygeneroval automaticky.">
            <a:extLst>
              <a:ext uri="{FF2B5EF4-FFF2-40B4-BE49-F238E27FC236}">
                <a16:creationId xmlns:a16="http://schemas.microsoft.com/office/drawing/2014/main" id="{4D91EAC3-781E-7C59-72D2-19A5278FA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4843" y="849792"/>
            <a:ext cx="5148890" cy="5148890"/>
          </a:xfrm>
        </p:spPr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87CBAAB-F6E4-9EFC-1B03-4BEF4F4D0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err="1"/>
              <a:t>Pawn</a:t>
            </a:r>
            <a:r>
              <a:rPr lang="cs-CZ"/>
              <a:t> </a:t>
            </a:r>
            <a:r>
              <a:rPr lang="cs-CZ" err="1"/>
              <a:t>gets</a:t>
            </a:r>
            <a:r>
              <a:rPr lang="cs-CZ"/>
              <a:t> a </a:t>
            </a:r>
            <a:r>
              <a:rPr lang="cs-CZ" err="1"/>
              <a:t>promotion</a:t>
            </a:r>
            <a:r>
              <a:rPr lang="cs-CZ"/>
              <a:t> </a:t>
            </a:r>
            <a:r>
              <a:rPr lang="cs-CZ" err="1"/>
              <a:t>for</a:t>
            </a:r>
            <a:r>
              <a:rPr lang="cs-CZ"/>
              <a:t> </a:t>
            </a:r>
            <a:r>
              <a:rPr lang="cs-CZ" err="1"/>
              <a:t>being</a:t>
            </a:r>
            <a:r>
              <a:rPr lang="cs-CZ"/>
              <a:t> </a:t>
            </a:r>
            <a:r>
              <a:rPr lang="cs-CZ" err="1"/>
              <a:t>strong</a:t>
            </a:r>
            <a:r>
              <a:rPr lang="cs-CZ"/>
              <a:t> and brave and </a:t>
            </a:r>
            <a:r>
              <a:rPr lang="cs-CZ" err="1"/>
              <a:t>travelling</a:t>
            </a:r>
            <a:r>
              <a:rPr lang="cs-CZ"/>
              <a:t> </a:t>
            </a:r>
            <a:r>
              <a:rPr lang="cs-CZ" err="1"/>
              <a:t>across</a:t>
            </a:r>
            <a:r>
              <a:rPr lang="cs-CZ"/>
              <a:t> </a:t>
            </a:r>
            <a:r>
              <a:rPr lang="cs-CZ" err="1"/>
              <a:t>the</a:t>
            </a:r>
            <a:r>
              <a:rPr lang="cs-CZ"/>
              <a:t> </a:t>
            </a:r>
            <a:r>
              <a:rPr lang="cs-CZ" err="1"/>
              <a:t>whole</a:t>
            </a:r>
            <a:r>
              <a:rPr lang="cs-CZ"/>
              <a:t> </a:t>
            </a:r>
            <a:r>
              <a:rPr lang="cs-CZ" err="1"/>
              <a:t>board</a:t>
            </a:r>
          </a:p>
          <a:p>
            <a:r>
              <a:rPr lang="cs-CZ" err="1"/>
              <a:t>Can</a:t>
            </a:r>
            <a:r>
              <a:rPr lang="cs-CZ"/>
              <a:t> </a:t>
            </a:r>
            <a:r>
              <a:rPr lang="cs-CZ" err="1"/>
              <a:t>promote</a:t>
            </a:r>
            <a:r>
              <a:rPr lang="cs-CZ"/>
              <a:t> to: </a:t>
            </a:r>
            <a:r>
              <a:rPr lang="cs-CZ" err="1"/>
              <a:t>woman</a:t>
            </a:r>
            <a:r>
              <a:rPr lang="cs-CZ"/>
              <a:t>, </a:t>
            </a:r>
            <a:r>
              <a:rPr lang="cs-CZ" err="1"/>
              <a:t>horsie</a:t>
            </a:r>
            <a:r>
              <a:rPr lang="cs-CZ"/>
              <a:t>, </a:t>
            </a:r>
            <a:r>
              <a:rPr lang="cs-CZ" err="1"/>
              <a:t>tower</a:t>
            </a:r>
            <a:r>
              <a:rPr lang="cs-CZ"/>
              <a:t>, </a:t>
            </a:r>
            <a:r>
              <a:rPr lang="cs-CZ" err="1"/>
              <a:t>or</a:t>
            </a:r>
            <a:r>
              <a:rPr lang="cs-CZ"/>
              <a:t> </a:t>
            </a:r>
            <a:r>
              <a:rPr lang="cs-CZ" err="1"/>
              <a:t>biscuit</a:t>
            </a:r>
          </a:p>
        </p:txBody>
      </p:sp>
    </p:spTree>
    <p:extLst>
      <p:ext uri="{BB962C8B-B14F-4D97-AF65-F5344CB8AC3E}">
        <p14:creationId xmlns:p14="http://schemas.microsoft.com/office/powerpoint/2010/main" val="1827914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AC9769C-34DC-7465-2857-C31FE939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Zugzwang</a:t>
            </a:r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F1A5977-1E7F-D8A3-A18C-BCA69DBF9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err="1"/>
              <a:t>Nobody</a:t>
            </a:r>
            <a:r>
              <a:rPr lang="cs-CZ"/>
              <a:t> </a:t>
            </a:r>
            <a:r>
              <a:rPr lang="cs-CZ" err="1"/>
              <a:t>wants</a:t>
            </a:r>
            <a:r>
              <a:rPr lang="cs-CZ"/>
              <a:t> to </a:t>
            </a:r>
            <a:r>
              <a:rPr lang="cs-CZ" err="1"/>
              <a:t>move</a:t>
            </a:r>
          </a:p>
        </p:txBody>
      </p:sp>
      <p:pic>
        <p:nvPicPr>
          <p:cNvPr id="1026" name="Picture 2" descr="What is Zugzwang in chess? - Chess Terms - Chess.com">
            <a:extLst>
              <a:ext uri="{FF2B5EF4-FFF2-40B4-BE49-F238E27FC236}">
                <a16:creationId xmlns:a16="http://schemas.microsoft.com/office/drawing/2014/main" id="{AD11CCE4-A4F1-8941-075F-D8E1B258C3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987425"/>
            <a:ext cx="4873625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085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6B832A-B709-380A-0021-496433882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909162" cy="701644"/>
          </a:xfrm>
        </p:spPr>
        <p:txBody>
          <a:bodyPr>
            <a:normAutofit fontScale="90000"/>
          </a:bodyPr>
          <a:lstStyle/>
          <a:p>
            <a:r>
              <a:rPr lang="cs-CZ" sz="4400" err="1"/>
              <a:t>Opening</a:t>
            </a:r>
            <a:r>
              <a:rPr lang="cs-CZ" sz="4400"/>
              <a:t> </a:t>
            </a:r>
            <a:r>
              <a:rPr lang="cs-CZ" sz="4400" err="1"/>
              <a:t>theory</a:t>
            </a:r>
            <a:endParaRPr lang="cs-CZ" sz="440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A98DA9E-6B60-D255-8625-C646A6A6E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9376" y="1713368"/>
            <a:ext cx="3932237" cy="3811588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2400" b="1" err="1"/>
              <a:t>Common</a:t>
            </a:r>
            <a:r>
              <a:rPr lang="cs-CZ" sz="2400" b="1"/>
              <a:t> </a:t>
            </a:r>
            <a:r>
              <a:rPr lang="cs-CZ" sz="2400" b="1" err="1"/>
              <a:t>aims</a:t>
            </a:r>
            <a:r>
              <a:rPr lang="cs-CZ" sz="2400" b="1"/>
              <a:t> in </a:t>
            </a:r>
            <a:r>
              <a:rPr lang="cs-CZ" sz="2400" b="1" err="1"/>
              <a:t>opening</a:t>
            </a:r>
            <a:r>
              <a:rPr lang="cs-CZ" sz="2400" b="1"/>
              <a:t> </a:t>
            </a:r>
            <a:r>
              <a:rPr lang="cs-CZ" sz="2400" b="1" err="1"/>
              <a:t>plays</a:t>
            </a:r>
            <a:endParaRPr lang="cs-CZ" sz="2400" b="1"/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2000"/>
              <a:t>Development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2000" err="1"/>
              <a:t>Control</a:t>
            </a:r>
            <a:r>
              <a:rPr lang="cs-CZ" sz="2000"/>
              <a:t> </a:t>
            </a:r>
            <a:r>
              <a:rPr lang="cs-CZ" sz="2000" err="1"/>
              <a:t>of</a:t>
            </a:r>
            <a:r>
              <a:rPr lang="cs-CZ" sz="2000"/>
              <a:t> </a:t>
            </a:r>
            <a:r>
              <a:rPr lang="cs-CZ" sz="2000" err="1"/>
              <a:t>the</a:t>
            </a:r>
            <a:r>
              <a:rPr lang="cs-CZ" sz="2000"/>
              <a:t> center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2000" err="1"/>
              <a:t>King‘s</a:t>
            </a:r>
            <a:r>
              <a:rPr lang="cs-CZ" sz="2000"/>
              <a:t> </a:t>
            </a:r>
            <a:r>
              <a:rPr lang="cs-CZ" sz="2000" err="1"/>
              <a:t>safety</a:t>
            </a:r>
            <a:endParaRPr lang="cs-CZ" sz="2000"/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2000" err="1"/>
              <a:t>Prevention</a:t>
            </a:r>
            <a:r>
              <a:rPr lang="cs-CZ" sz="2000"/>
              <a:t> </a:t>
            </a:r>
            <a:r>
              <a:rPr lang="cs-CZ" sz="2000" err="1"/>
              <a:t>of</a:t>
            </a:r>
            <a:r>
              <a:rPr lang="cs-CZ" sz="2000"/>
              <a:t>  </a:t>
            </a:r>
            <a:r>
              <a:rPr lang="cs-CZ" sz="2000" err="1"/>
              <a:t>pawn</a:t>
            </a:r>
            <a:r>
              <a:rPr lang="cs-CZ" sz="2000"/>
              <a:t> </a:t>
            </a:r>
            <a:r>
              <a:rPr lang="cs-CZ" sz="2000" err="1"/>
              <a:t>weakness</a:t>
            </a:r>
            <a:endParaRPr lang="cs-CZ" sz="2000"/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2000" err="1"/>
              <a:t>Piece</a:t>
            </a:r>
            <a:r>
              <a:rPr lang="cs-CZ" sz="2000"/>
              <a:t> </a:t>
            </a:r>
            <a:r>
              <a:rPr lang="cs-CZ" sz="2000" err="1"/>
              <a:t>coordination</a:t>
            </a:r>
            <a:endParaRPr lang="cs-CZ" sz="2000"/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2000" err="1"/>
              <a:t>Better</a:t>
            </a:r>
            <a:r>
              <a:rPr lang="cs-CZ" sz="2000"/>
              <a:t> </a:t>
            </a:r>
            <a:r>
              <a:rPr lang="cs-CZ" sz="2000" err="1"/>
              <a:t>position</a:t>
            </a:r>
            <a:endParaRPr lang="cs-CZ" sz="2000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16D02B3A-475B-BD33-2481-357CD94A7318}"/>
              </a:ext>
            </a:extLst>
          </p:cNvPr>
          <p:cNvSpPr txBox="1"/>
          <p:nvPr/>
        </p:nvSpPr>
        <p:spPr>
          <a:xfrm>
            <a:off x="5748950" y="1713368"/>
            <a:ext cx="572179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b="1" err="1">
                <a:solidFill>
                  <a:schemeClr val="bg1"/>
                </a:solidFill>
              </a:rPr>
              <a:t>Nomenclature</a:t>
            </a:r>
            <a:endParaRPr lang="cs-CZ" sz="2400" b="1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b="1" err="1">
                <a:solidFill>
                  <a:schemeClr val="bg1"/>
                </a:solidFill>
              </a:rPr>
              <a:t>Opening</a:t>
            </a:r>
            <a:r>
              <a:rPr lang="cs-CZ" sz="2000">
                <a:solidFill>
                  <a:schemeClr val="bg1"/>
                </a:solidFill>
              </a:rPr>
              <a:t> – </a:t>
            </a:r>
            <a:r>
              <a:rPr lang="cs-CZ" sz="2000" err="1">
                <a:solidFill>
                  <a:schemeClr val="bg1"/>
                </a:solidFill>
              </a:rPr>
              <a:t>chosen</a:t>
            </a:r>
            <a:r>
              <a:rPr lang="cs-CZ" sz="2000">
                <a:solidFill>
                  <a:schemeClr val="bg1"/>
                </a:solidFill>
              </a:rPr>
              <a:t> by </a:t>
            </a:r>
            <a:r>
              <a:rPr lang="cs-CZ" sz="2000" err="1">
                <a:solidFill>
                  <a:schemeClr val="bg1"/>
                </a:solidFill>
              </a:rPr>
              <a:t>white</a:t>
            </a:r>
            <a:endParaRPr lang="cs-CZ" sz="200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b="1">
                <a:solidFill>
                  <a:schemeClr val="bg1"/>
                </a:solidFill>
              </a:rPr>
              <a:t>Defense</a:t>
            </a:r>
            <a:r>
              <a:rPr lang="cs-CZ" sz="2000">
                <a:solidFill>
                  <a:schemeClr val="bg1"/>
                </a:solidFill>
              </a:rPr>
              <a:t> – </a:t>
            </a:r>
            <a:r>
              <a:rPr lang="cs-CZ" sz="2000" err="1">
                <a:solidFill>
                  <a:schemeClr val="bg1"/>
                </a:solidFill>
              </a:rPr>
              <a:t>chosen</a:t>
            </a:r>
            <a:r>
              <a:rPr lang="cs-CZ" sz="2000">
                <a:solidFill>
                  <a:schemeClr val="bg1"/>
                </a:solidFill>
              </a:rPr>
              <a:t> by </a:t>
            </a:r>
            <a:r>
              <a:rPr lang="cs-CZ" sz="2000" err="1">
                <a:solidFill>
                  <a:schemeClr val="bg1"/>
                </a:solidFill>
              </a:rPr>
              <a:t>black</a:t>
            </a:r>
            <a:endParaRPr lang="cs-CZ" sz="200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b="1" err="1">
                <a:solidFill>
                  <a:schemeClr val="bg1"/>
                </a:solidFill>
              </a:rPr>
              <a:t>Variation</a:t>
            </a:r>
            <a:r>
              <a:rPr lang="cs-CZ" sz="2000">
                <a:solidFill>
                  <a:schemeClr val="bg1"/>
                </a:solidFill>
              </a:rPr>
              <a:t> – </a:t>
            </a:r>
            <a:r>
              <a:rPr lang="cs-CZ" sz="2000" err="1">
                <a:solidFill>
                  <a:schemeClr val="bg1"/>
                </a:solidFill>
              </a:rPr>
              <a:t>continuation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of</a:t>
            </a:r>
            <a:r>
              <a:rPr lang="cs-CZ" sz="2000">
                <a:solidFill>
                  <a:schemeClr val="bg1"/>
                </a:solidFill>
              </a:rPr>
              <a:t> op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b="1">
                <a:solidFill>
                  <a:schemeClr val="bg1"/>
                </a:solidFill>
              </a:rPr>
              <a:t>Gambit</a:t>
            </a:r>
            <a:r>
              <a:rPr lang="cs-CZ" sz="2000">
                <a:solidFill>
                  <a:schemeClr val="bg1"/>
                </a:solidFill>
              </a:rPr>
              <a:t> – op </a:t>
            </a:r>
            <a:r>
              <a:rPr lang="cs-CZ" sz="2000" err="1">
                <a:solidFill>
                  <a:schemeClr val="bg1"/>
                </a:solidFill>
              </a:rPr>
              <a:t>that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involves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sacrifice</a:t>
            </a:r>
            <a:endParaRPr lang="cs-CZ" sz="200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b="1" err="1">
                <a:solidFill>
                  <a:schemeClr val="bg1"/>
                </a:solidFill>
              </a:rPr>
              <a:t>Countergambit</a:t>
            </a:r>
            <a:r>
              <a:rPr lang="cs-CZ" sz="2000">
                <a:solidFill>
                  <a:schemeClr val="bg1"/>
                </a:solidFill>
              </a:rPr>
              <a:t> – gambit </a:t>
            </a:r>
            <a:r>
              <a:rPr lang="cs-CZ" sz="2000" err="1">
                <a:solidFill>
                  <a:schemeClr val="bg1"/>
                </a:solidFill>
              </a:rPr>
              <a:t>played</a:t>
            </a:r>
            <a:r>
              <a:rPr lang="cs-CZ" sz="2000">
                <a:solidFill>
                  <a:schemeClr val="bg1"/>
                </a:solidFill>
              </a:rPr>
              <a:t> by </a:t>
            </a:r>
            <a:r>
              <a:rPr lang="cs-CZ" sz="2000" err="1">
                <a:solidFill>
                  <a:schemeClr val="bg1"/>
                </a:solidFill>
              </a:rPr>
              <a:t>black</a:t>
            </a:r>
            <a:r>
              <a:rPr lang="cs-CZ" sz="2000">
                <a:solidFill>
                  <a:schemeClr val="bg1"/>
                </a:solidFill>
              </a:rPr>
              <a:t>, </a:t>
            </a:r>
            <a:r>
              <a:rPr lang="cs-CZ" sz="2000" err="1">
                <a:solidFill>
                  <a:schemeClr val="bg1"/>
                </a:solidFill>
              </a:rPr>
              <a:t>usually</a:t>
            </a:r>
            <a:r>
              <a:rPr lang="cs-CZ" sz="2000">
                <a:solidFill>
                  <a:schemeClr val="bg1"/>
                </a:solidFill>
              </a:rPr>
              <a:t> response to gambit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b="1" err="1">
                <a:solidFill>
                  <a:schemeClr val="bg1"/>
                </a:solidFill>
              </a:rPr>
              <a:t>System</a:t>
            </a:r>
            <a:r>
              <a:rPr lang="cs-CZ" sz="2000">
                <a:solidFill>
                  <a:schemeClr val="bg1"/>
                </a:solidFill>
              </a:rPr>
              <a:t> – </a:t>
            </a:r>
            <a:r>
              <a:rPr lang="cs-CZ" sz="2000" err="1">
                <a:solidFill>
                  <a:schemeClr val="bg1"/>
                </a:solidFill>
              </a:rPr>
              <a:t>method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of</a:t>
            </a:r>
            <a:r>
              <a:rPr lang="cs-CZ" sz="2000">
                <a:solidFill>
                  <a:schemeClr val="bg1"/>
                </a:solidFill>
              </a:rPr>
              <a:t> development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b="1" err="1">
                <a:solidFill>
                  <a:schemeClr val="bg1"/>
                </a:solidFill>
              </a:rPr>
              <a:t>Attack</a:t>
            </a:r>
            <a:r>
              <a:rPr lang="cs-CZ" sz="2000">
                <a:solidFill>
                  <a:schemeClr val="bg1"/>
                </a:solidFill>
              </a:rPr>
              <a:t> – </a:t>
            </a:r>
            <a:r>
              <a:rPr lang="cs-CZ" sz="2000" err="1">
                <a:solidFill>
                  <a:schemeClr val="bg1"/>
                </a:solidFill>
              </a:rPr>
              <a:t>aggressive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variation</a:t>
            </a:r>
            <a:endParaRPr lang="cs-CZ" sz="200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b="1" err="1">
                <a:solidFill>
                  <a:schemeClr val="bg1"/>
                </a:solidFill>
              </a:rPr>
              <a:t>Reversed</a:t>
            </a:r>
            <a:r>
              <a:rPr lang="cs-CZ" sz="2000" b="1">
                <a:solidFill>
                  <a:schemeClr val="bg1"/>
                </a:solidFill>
              </a:rPr>
              <a:t>, </a:t>
            </a:r>
            <a:r>
              <a:rPr lang="cs-CZ" sz="2000" b="1" err="1">
                <a:solidFill>
                  <a:schemeClr val="bg1"/>
                </a:solidFill>
              </a:rPr>
              <a:t>inverted</a:t>
            </a:r>
            <a:r>
              <a:rPr lang="cs-CZ" sz="2000" b="1">
                <a:solidFill>
                  <a:schemeClr val="bg1"/>
                </a:solidFill>
              </a:rPr>
              <a:t> </a:t>
            </a:r>
            <a:r>
              <a:rPr lang="cs-CZ" sz="2000">
                <a:solidFill>
                  <a:schemeClr val="bg1"/>
                </a:solidFill>
              </a:rPr>
              <a:t>– op </a:t>
            </a:r>
            <a:r>
              <a:rPr lang="cs-CZ" sz="2000" err="1">
                <a:solidFill>
                  <a:schemeClr val="bg1"/>
                </a:solidFill>
              </a:rPr>
              <a:t>played</a:t>
            </a:r>
            <a:r>
              <a:rPr lang="cs-CZ" sz="2000">
                <a:solidFill>
                  <a:schemeClr val="bg1"/>
                </a:solidFill>
              </a:rPr>
              <a:t> as </a:t>
            </a:r>
            <a:r>
              <a:rPr lang="cs-CZ" sz="2000" err="1">
                <a:solidFill>
                  <a:schemeClr val="bg1"/>
                </a:solidFill>
              </a:rPr>
              <a:t>other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colour</a:t>
            </a:r>
            <a:endParaRPr lang="cs-CZ" sz="200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b="1">
                <a:solidFill>
                  <a:schemeClr val="bg1"/>
                </a:solidFill>
              </a:rPr>
              <a:t>Anti-</a:t>
            </a:r>
            <a:r>
              <a:rPr lang="cs-CZ" sz="2000">
                <a:solidFill>
                  <a:schemeClr val="bg1"/>
                </a:solidFill>
              </a:rPr>
              <a:t> - op </a:t>
            </a:r>
            <a:r>
              <a:rPr lang="cs-CZ" sz="2000" err="1">
                <a:solidFill>
                  <a:schemeClr val="bg1"/>
                </a:solidFill>
              </a:rPr>
              <a:t>that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avoids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specific</a:t>
            </a:r>
            <a:r>
              <a:rPr lang="cs-CZ" sz="2000">
                <a:solidFill>
                  <a:schemeClr val="bg1"/>
                </a:solidFill>
              </a:rPr>
              <a:t> line</a:t>
            </a:r>
          </a:p>
        </p:txBody>
      </p:sp>
    </p:spTree>
    <p:extLst>
      <p:ext uri="{BB962C8B-B14F-4D97-AF65-F5344CB8AC3E}">
        <p14:creationId xmlns:p14="http://schemas.microsoft.com/office/powerpoint/2010/main" val="1592446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3" descr="Obsah obrázku šachovnice&#10;&#10;Popis se vygeneroval automaticky.">
            <a:extLst>
              <a:ext uri="{FF2B5EF4-FFF2-40B4-BE49-F238E27FC236}">
                <a16:creationId xmlns:a16="http://schemas.microsoft.com/office/drawing/2014/main" id="{D98BF150-018E-9559-82FD-4D000458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896" y="203402"/>
            <a:ext cx="6147125" cy="6250158"/>
          </a:xfrm>
          <a:prstGeom prst="rect">
            <a:avLst/>
          </a:prstGeom>
        </p:spPr>
      </p:pic>
      <p:pic>
        <p:nvPicPr>
          <p:cNvPr id="14" name="Obrázek 14">
            <a:extLst>
              <a:ext uri="{FF2B5EF4-FFF2-40B4-BE49-F238E27FC236}">
                <a16:creationId xmlns:a16="http://schemas.microsoft.com/office/drawing/2014/main" id="{4F762F2A-383D-3E05-41DD-6F2FD9B01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445" y="462873"/>
            <a:ext cx="675312" cy="675312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924555A5-0094-4BE2-FF9E-59DCECD2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400" y="437187"/>
            <a:ext cx="675312" cy="675312"/>
          </a:xfrm>
          <a:prstGeom prst="rect">
            <a:avLst/>
          </a:prstGeom>
        </p:spPr>
      </p:pic>
      <p:pic>
        <p:nvPicPr>
          <p:cNvPr id="16" name="Obrázek 16">
            <a:extLst>
              <a:ext uri="{FF2B5EF4-FFF2-40B4-BE49-F238E27FC236}">
                <a16:creationId xmlns:a16="http://schemas.microsoft.com/office/drawing/2014/main" id="{9F29A13F-8A37-A745-4564-EC3A04EC5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771" y="437187"/>
            <a:ext cx="718120" cy="700996"/>
          </a:xfrm>
          <a:prstGeom prst="rect">
            <a:avLst/>
          </a:prstGeom>
        </p:spPr>
      </p:pic>
      <p:pic>
        <p:nvPicPr>
          <p:cNvPr id="17" name="Obrázek 17" descr="Obsah obrázku text, tmavé&#10;&#10;Popis se vygeneroval automaticky.">
            <a:extLst>
              <a:ext uri="{FF2B5EF4-FFF2-40B4-BE49-F238E27FC236}">
                <a16:creationId xmlns:a16="http://schemas.microsoft.com/office/drawing/2014/main" id="{0562F9E9-D161-939C-070C-1AAD1B3AE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501" y="437187"/>
            <a:ext cx="735244" cy="735244"/>
          </a:xfrm>
          <a:prstGeom prst="rect">
            <a:avLst/>
          </a:prstGeom>
        </p:spPr>
      </p:pic>
      <p:pic>
        <p:nvPicPr>
          <p:cNvPr id="18" name="Obrázek 17" descr="Obsah obrázku text, tmavé&#10;&#10;Popis se vygeneroval automaticky.">
            <a:extLst>
              <a:ext uri="{FF2B5EF4-FFF2-40B4-BE49-F238E27FC236}">
                <a16:creationId xmlns:a16="http://schemas.microsoft.com/office/drawing/2014/main" id="{3AE61C1E-7665-2C03-2A50-22E392142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287" y="402939"/>
            <a:ext cx="735244" cy="735244"/>
          </a:xfrm>
          <a:prstGeom prst="rect">
            <a:avLst/>
          </a:prstGeom>
        </p:spPr>
      </p:pic>
      <p:pic>
        <p:nvPicPr>
          <p:cNvPr id="19" name="Obrázek 19" descr="Obsah obrázku text&#10;&#10;Popis se vygeneroval automaticky.">
            <a:extLst>
              <a:ext uri="{FF2B5EF4-FFF2-40B4-BE49-F238E27FC236}">
                <a16:creationId xmlns:a16="http://schemas.microsoft.com/office/drawing/2014/main" id="{2E709A4E-7296-E2B2-1CE0-3533C3C39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266" y="462872"/>
            <a:ext cx="700998" cy="709560"/>
          </a:xfrm>
          <a:prstGeom prst="rect">
            <a:avLst/>
          </a:prstGeom>
        </p:spPr>
      </p:pic>
      <p:pic>
        <p:nvPicPr>
          <p:cNvPr id="20" name="Obrázek 20">
            <a:extLst>
              <a:ext uri="{FF2B5EF4-FFF2-40B4-BE49-F238E27FC236}">
                <a16:creationId xmlns:a16="http://schemas.microsoft.com/office/drawing/2014/main" id="{AD5327A9-4B0A-3E69-20D6-A4AB7A9F35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311" y="1139255"/>
            <a:ext cx="692436" cy="683874"/>
          </a:xfrm>
          <a:prstGeom prst="rect">
            <a:avLst/>
          </a:prstGeom>
        </p:spPr>
      </p:pic>
      <p:pic>
        <p:nvPicPr>
          <p:cNvPr id="21" name="Obrázek 20">
            <a:extLst>
              <a:ext uri="{FF2B5EF4-FFF2-40B4-BE49-F238E27FC236}">
                <a16:creationId xmlns:a16="http://schemas.microsoft.com/office/drawing/2014/main" id="{F13ABA98-E3FE-120A-FFC6-D1EF54345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254" y="1113569"/>
            <a:ext cx="692436" cy="683874"/>
          </a:xfrm>
          <a:prstGeom prst="rect">
            <a:avLst/>
          </a:prstGeom>
        </p:spPr>
      </p:pic>
      <p:pic>
        <p:nvPicPr>
          <p:cNvPr id="22" name="Obrázek 20">
            <a:extLst>
              <a:ext uri="{FF2B5EF4-FFF2-40B4-BE49-F238E27FC236}">
                <a16:creationId xmlns:a16="http://schemas.microsoft.com/office/drawing/2014/main" id="{17D28B87-B1A5-6753-6984-6F4217466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322" y="1113570"/>
            <a:ext cx="692436" cy="683874"/>
          </a:xfrm>
          <a:prstGeom prst="rect">
            <a:avLst/>
          </a:prstGeom>
        </p:spPr>
      </p:pic>
      <p:pic>
        <p:nvPicPr>
          <p:cNvPr id="23" name="Obrázek 20">
            <a:extLst>
              <a:ext uri="{FF2B5EF4-FFF2-40B4-BE49-F238E27FC236}">
                <a16:creationId xmlns:a16="http://schemas.microsoft.com/office/drawing/2014/main" id="{15C6D104-1F78-988B-2798-56553158B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1265" y="1139254"/>
            <a:ext cx="692436" cy="683874"/>
          </a:xfrm>
          <a:prstGeom prst="rect">
            <a:avLst/>
          </a:prstGeom>
        </p:spPr>
      </p:pic>
      <p:pic>
        <p:nvPicPr>
          <p:cNvPr id="24" name="Obrázek 20">
            <a:extLst>
              <a:ext uri="{FF2B5EF4-FFF2-40B4-BE49-F238E27FC236}">
                <a16:creationId xmlns:a16="http://schemas.microsoft.com/office/drawing/2014/main" id="{89B47E12-0A77-201B-58D0-8A1F892808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6210" y="1113569"/>
            <a:ext cx="692436" cy="683874"/>
          </a:xfrm>
          <a:prstGeom prst="rect">
            <a:avLst/>
          </a:prstGeom>
        </p:spPr>
      </p:pic>
      <p:pic>
        <p:nvPicPr>
          <p:cNvPr id="25" name="Obrázek 20">
            <a:extLst>
              <a:ext uri="{FF2B5EF4-FFF2-40B4-BE49-F238E27FC236}">
                <a16:creationId xmlns:a16="http://schemas.microsoft.com/office/drawing/2014/main" id="{A338A3B0-CDEA-0B66-F99E-5ED9ED9B4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5400" y="1113569"/>
            <a:ext cx="692436" cy="683874"/>
          </a:xfrm>
          <a:prstGeom prst="rect">
            <a:avLst/>
          </a:prstGeom>
        </p:spPr>
      </p:pic>
      <p:pic>
        <p:nvPicPr>
          <p:cNvPr id="26" name="Obrázek 20">
            <a:extLst>
              <a:ext uri="{FF2B5EF4-FFF2-40B4-BE49-F238E27FC236}">
                <a16:creationId xmlns:a16="http://schemas.microsoft.com/office/drawing/2014/main" id="{DD42B45D-EE75-EFFD-6336-9CBC1574A4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344" y="1113569"/>
            <a:ext cx="692436" cy="683874"/>
          </a:xfrm>
          <a:prstGeom prst="rect">
            <a:avLst/>
          </a:prstGeom>
        </p:spPr>
      </p:pic>
      <p:pic>
        <p:nvPicPr>
          <p:cNvPr id="27" name="Obrázek 20">
            <a:extLst>
              <a:ext uri="{FF2B5EF4-FFF2-40B4-BE49-F238E27FC236}">
                <a16:creationId xmlns:a16="http://schemas.microsoft.com/office/drawing/2014/main" id="{7186B51D-CFDD-48DE-9B2D-0AA856AF37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5288" y="1139254"/>
            <a:ext cx="692436" cy="683874"/>
          </a:xfrm>
          <a:prstGeom prst="rect">
            <a:avLst/>
          </a:prstGeom>
        </p:spPr>
      </p:pic>
      <p:pic>
        <p:nvPicPr>
          <p:cNvPr id="28" name="Obrázek 28" descr="Obsah obrázku tmavé&#10;&#10;Popis se vygeneroval automaticky.">
            <a:extLst>
              <a:ext uri="{FF2B5EF4-FFF2-40B4-BE49-F238E27FC236}">
                <a16:creationId xmlns:a16="http://schemas.microsoft.com/office/drawing/2014/main" id="{F5835AC7-18AC-C2C3-EAFE-09772EE10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4253" y="437187"/>
            <a:ext cx="709560" cy="700998"/>
          </a:xfrm>
          <a:prstGeom prst="rect">
            <a:avLst/>
          </a:prstGeom>
        </p:spPr>
      </p:pic>
      <p:pic>
        <p:nvPicPr>
          <p:cNvPr id="29" name="Obrázek 28" descr="Obsah obrázku tmavé&#10;&#10;Popis se vygeneroval automaticky.">
            <a:extLst>
              <a:ext uri="{FF2B5EF4-FFF2-40B4-BE49-F238E27FC236}">
                <a16:creationId xmlns:a16="http://schemas.microsoft.com/office/drawing/2014/main" id="{143E36DD-5E03-0068-4436-6B24B4ED5B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3219" y="454310"/>
            <a:ext cx="709560" cy="700998"/>
          </a:xfrm>
          <a:prstGeom prst="rect">
            <a:avLst/>
          </a:prstGeom>
        </p:spPr>
      </p:pic>
      <p:pic>
        <p:nvPicPr>
          <p:cNvPr id="30" name="Obrázek 30" descr="Obsah obrázku text, klipart&#10;&#10;Popis se vygeneroval automaticky.">
            <a:extLst>
              <a:ext uri="{FF2B5EF4-FFF2-40B4-BE49-F238E27FC236}">
                <a16:creationId xmlns:a16="http://schemas.microsoft.com/office/drawing/2014/main" id="{BE03D0A6-8D61-C543-155F-E01251F605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9310" y="5343097"/>
            <a:ext cx="658189" cy="666751"/>
          </a:xfrm>
          <a:prstGeom prst="rect">
            <a:avLst/>
          </a:prstGeom>
        </p:spPr>
      </p:pic>
      <p:pic>
        <p:nvPicPr>
          <p:cNvPr id="31" name="Obrázek 30" descr="Obsah obrázku text, klipart&#10;&#10;Popis se vygeneroval automaticky.">
            <a:extLst>
              <a:ext uri="{FF2B5EF4-FFF2-40B4-BE49-F238E27FC236}">
                <a16:creationId xmlns:a16="http://schemas.microsoft.com/office/drawing/2014/main" id="{A9250804-B1DF-2578-FC15-FFD340CE64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2410" y="5317411"/>
            <a:ext cx="658189" cy="666751"/>
          </a:xfrm>
          <a:prstGeom prst="rect">
            <a:avLst/>
          </a:prstGeom>
        </p:spPr>
      </p:pic>
      <p:pic>
        <p:nvPicPr>
          <p:cNvPr id="32" name="Obrázek 32" descr="Obsah obrázku text, klipart&#10;&#10;Popis se vygeneroval automaticky.">
            <a:extLst>
              <a:ext uri="{FF2B5EF4-FFF2-40B4-BE49-F238E27FC236}">
                <a16:creationId xmlns:a16="http://schemas.microsoft.com/office/drawing/2014/main" id="{DA5019F3-C29F-B739-032D-5B6830A5C3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5580" y="5317412"/>
            <a:ext cx="726683" cy="735245"/>
          </a:xfrm>
          <a:prstGeom prst="rect">
            <a:avLst/>
          </a:prstGeom>
        </p:spPr>
      </p:pic>
      <p:pic>
        <p:nvPicPr>
          <p:cNvPr id="33" name="Obrázek 33">
            <a:extLst>
              <a:ext uri="{FF2B5EF4-FFF2-40B4-BE49-F238E27FC236}">
                <a16:creationId xmlns:a16="http://schemas.microsoft.com/office/drawing/2014/main" id="{FB3E6BF6-FF43-1E1E-F8A3-981AF0701E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5063" y="4598221"/>
            <a:ext cx="718121" cy="718121"/>
          </a:xfrm>
          <a:prstGeom prst="rect">
            <a:avLst/>
          </a:prstGeom>
        </p:spPr>
      </p:pic>
      <p:pic>
        <p:nvPicPr>
          <p:cNvPr id="34" name="Obrázek 33">
            <a:extLst>
              <a:ext uri="{FF2B5EF4-FFF2-40B4-BE49-F238E27FC236}">
                <a16:creationId xmlns:a16="http://schemas.microsoft.com/office/drawing/2014/main" id="{D744A62B-453C-CB1D-B3DB-68D7E572E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5691" y="4623906"/>
            <a:ext cx="718121" cy="718121"/>
          </a:xfrm>
          <a:prstGeom prst="rect">
            <a:avLst/>
          </a:prstGeom>
        </p:spPr>
      </p:pic>
      <p:pic>
        <p:nvPicPr>
          <p:cNvPr id="35" name="Obrázek 33">
            <a:extLst>
              <a:ext uri="{FF2B5EF4-FFF2-40B4-BE49-F238E27FC236}">
                <a16:creationId xmlns:a16="http://schemas.microsoft.com/office/drawing/2014/main" id="{A0431B46-5072-35D9-3D60-6D0F8FDFAA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0636" y="4598221"/>
            <a:ext cx="718121" cy="718121"/>
          </a:xfrm>
          <a:prstGeom prst="rect">
            <a:avLst/>
          </a:prstGeom>
        </p:spPr>
      </p:pic>
      <p:pic>
        <p:nvPicPr>
          <p:cNvPr id="36" name="Obrázek 33">
            <a:extLst>
              <a:ext uri="{FF2B5EF4-FFF2-40B4-BE49-F238E27FC236}">
                <a16:creationId xmlns:a16="http://schemas.microsoft.com/office/drawing/2014/main" id="{8BDC3EBF-967E-22F6-5318-393E37E7B1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6950" y="4598220"/>
            <a:ext cx="718121" cy="718121"/>
          </a:xfrm>
          <a:prstGeom prst="rect">
            <a:avLst/>
          </a:prstGeom>
        </p:spPr>
      </p:pic>
      <p:pic>
        <p:nvPicPr>
          <p:cNvPr id="37" name="Obrázek 33">
            <a:extLst>
              <a:ext uri="{FF2B5EF4-FFF2-40B4-BE49-F238E27FC236}">
                <a16:creationId xmlns:a16="http://schemas.microsoft.com/office/drawing/2014/main" id="{3706E7A9-DCEE-08DF-6BA2-0999D759ED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4771" y="4598221"/>
            <a:ext cx="718121" cy="718121"/>
          </a:xfrm>
          <a:prstGeom prst="rect">
            <a:avLst/>
          </a:prstGeom>
        </p:spPr>
      </p:pic>
      <p:pic>
        <p:nvPicPr>
          <p:cNvPr id="38" name="Obrázek 33">
            <a:extLst>
              <a:ext uri="{FF2B5EF4-FFF2-40B4-BE49-F238E27FC236}">
                <a16:creationId xmlns:a16="http://schemas.microsoft.com/office/drawing/2014/main" id="{33FE0343-402A-8736-7B6B-63AC150ED5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9714" y="4623906"/>
            <a:ext cx="718121" cy="718121"/>
          </a:xfrm>
          <a:prstGeom prst="rect">
            <a:avLst/>
          </a:prstGeom>
        </p:spPr>
      </p:pic>
      <p:pic>
        <p:nvPicPr>
          <p:cNvPr id="39" name="Obrázek 33">
            <a:extLst>
              <a:ext uri="{FF2B5EF4-FFF2-40B4-BE49-F238E27FC236}">
                <a16:creationId xmlns:a16="http://schemas.microsoft.com/office/drawing/2014/main" id="{323F7644-26E1-E6B2-C9B7-11AF01D3B8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0344" y="4598221"/>
            <a:ext cx="718121" cy="718121"/>
          </a:xfrm>
          <a:prstGeom prst="rect">
            <a:avLst/>
          </a:prstGeom>
        </p:spPr>
      </p:pic>
      <p:pic>
        <p:nvPicPr>
          <p:cNvPr id="40" name="Obrázek 33">
            <a:extLst>
              <a:ext uri="{FF2B5EF4-FFF2-40B4-BE49-F238E27FC236}">
                <a16:creationId xmlns:a16="http://schemas.microsoft.com/office/drawing/2014/main" id="{86EB7B5C-1F23-2560-F611-5FF51F9E4B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40972" y="4623905"/>
            <a:ext cx="718121" cy="718121"/>
          </a:xfrm>
          <a:prstGeom prst="rect">
            <a:avLst/>
          </a:prstGeom>
        </p:spPr>
      </p:pic>
      <p:pic>
        <p:nvPicPr>
          <p:cNvPr id="41" name="Obrázek 41" descr="Obsah obrázku klipart&#10;&#10;Popis se vygeneroval automaticky.">
            <a:extLst>
              <a:ext uri="{FF2B5EF4-FFF2-40B4-BE49-F238E27FC236}">
                <a16:creationId xmlns:a16="http://schemas.microsoft.com/office/drawing/2014/main" id="{157F2E7C-CE7C-BAFB-1AB3-0DB8254652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4253" y="5317411"/>
            <a:ext cx="692437" cy="692436"/>
          </a:xfrm>
          <a:prstGeom prst="rect">
            <a:avLst/>
          </a:prstGeom>
        </p:spPr>
      </p:pic>
      <p:pic>
        <p:nvPicPr>
          <p:cNvPr id="42" name="Obrázek 41" descr="Obsah obrázku klipart&#10;&#10;Popis se vygeneroval automaticky.">
            <a:extLst>
              <a:ext uri="{FF2B5EF4-FFF2-40B4-BE49-F238E27FC236}">
                <a16:creationId xmlns:a16="http://schemas.microsoft.com/office/drawing/2014/main" id="{EBF6A792-0F7C-6ED0-82E4-4FA6C7E047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0342" y="5334534"/>
            <a:ext cx="692437" cy="692436"/>
          </a:xfrm>
          <a:prstGeom prst="rect">
            <a:avLst/>
          </a:prstGeom>
        </p:spPr>
      </p:pic>
      <p:pic>
        <p:nvPicPr>
          <p:cNvPr id="43" name="Obrázek 43">
            <a:extLst>
              <a:ext uri="{FF2B5EF4-FFF2-40B4-BE49-F238E27FC236}">
                <a16:creationId xmlns:a16="http://schemas.microsoft.com/office/drawing/2014/main" id="{AC592E75-D059-85CD-B563-5ACC188BDB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6209" y="5343096"/>
            <a:ext cx="700997" cy="709559"/>
          </a:xfrm>
          <a:prstGeom prst="rect">
            <a:avLst/>
          </a:prstGeom>
        </p:spPr>
      </p:pic>
      <p:pic>
        <p:nvPicPr>
          <p:cNvPr id="44" name="Obrázek 44">
            <a:extLst>
              <a:ext uri="{FF2B5EF4-FFF2-40B4-BE49-F238E27FC236}">
                <a16:creationId xmlns:a16="http://schemas.microsoft.com/office/drawing/2014/main" id="{F232B0A7-4788-B053-B03D-184301BDF5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39198" y="5325974"/>
            <a:ext cx="709560" cy="709559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CA9ABF25-551A-AE17-9D8F-0B263049DD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36838" y="5334535"/>
            <a:ext cx="709560" cy="709559"/>
          </a:xfrm>
          <a:prstGeom prst="rect">
            <a:avLst/>
          </a:prstGeom>
        </p:spPr>
      </p:pic>
      <p:sp>
        <p:nvSpPr>
          <p:cNvPr id="46" name="TextovéPole 45">
            <a:extLst>
              <a:ext uri="{FF2B5EF4-FFF2-40B4-BE49-F238E27FC236}">
                <a16:creationId xmlns:a16="http://schemas.microsoft.com/office/drawing/2014/main" id="{29BCF957-33D9-A145-F31C-1C91BC01D212}"/>
              </a:ext>
            </a:extLst>
          </p:cNvPr>
          <p:cNvSpPr txBox="1"/>
          <p:nvPr/>
        </p:nvSpPr>
        <p:spPr>
          <a:xfrm>
            <a:off x="522269" y="291101"/>
            <a:ext cx="47603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4800" b="1" err="1">
                <a:solidFill>
                  <a:schemeClr val="bg1"/>
                </a:solidFill>
              </a:rPr>
              <a:t>Bongcloud</a:t>
            </a:r>
            <a:endParaRPr lang="cs-CZ" sz="3200" b="1">
              <a:solidFill>
                <a:schemeClr val="bg1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A48545B-AAC6-21AF-9C72-CF4465997026}"/>
              </a:ext>
            </a:extLst>
          </p:cNvPr>
          <p:cNvSpPr txBox="1"/>
          <p:nvPr/>
        </p:nvSpPr>
        <p:spPr>
          <a:xfrm>
            <a:off x="651850" y="1430448"/>
            <a:ext cx="4424403" cy="34470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err="1">
                <a:solidFill>
                  <a:schemeClr val="bg1"/>
                </a:solidFill>
              </a:rPr>
              <a:t>Shows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domimance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over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opponent</a:t>
            </a:r>
            <a:r>
              <a:rPr lang="cs-CZ" sz="2000">
                <a:solidFill>
                  <a:schemeClr val="bg1"/>
                </a:solidFill>
              </a:rPr>
              <a:t> (</a:t>
            </a:r>
            <a:r>
              <a:rPr lang="cs-CZ" sz="2000" err="1">
                <a:solidFill>
                  <a:schemeClr val="bg1"/>
                </a:solidFill>
              </a:rPr>
              <a:t>if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you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loose</a:t>
            </a:r>
            <a:r>
              <a:rPr lang="cs-CZ" sz="2000">
                <a:solidFill>
                  <a:schemeClr val="bg1"/>
                </a:solidFill>
              </a:rPr>
              <a:t>, </a:t>
            </a:r>
            <a:r>
              <a:rPr lang="cs-CZ" sz="2000" err="1">
                <a:solidFill>
                  <a:schemeClr val="bg1"/>
                </a:solidFill>
              </a:rPr>
              <a:t>don't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forget</a:t>
            </a:r>
            <a:r>
              <a:rPr lang="cs-CZ" sz="2000">
                <a:solidFill>
                  <a:schemeClr val="bg1"/>
                </a:solidFill>
              </a:rPr>
              <a:t> to </a:t>
            </a:r>
            <a:r>
              <a:rPr lang="cs-CZ" sz="2000" err="1">
                <a:solidFill>
                  <a:schemeClr val="bg1"/>
                </a:solidFill>
              </a:rPr>
              <a:t>say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you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were</a:t>
            </a:r>
            <a:r>
              <a:rPr lang="cs-CZ" sz="2000">
                <a:solidFill>
                  <a:schemeClr val="bg1"/>
                </a:solidFill>
              </a:rPr>
              <a:t> just </a:t>
            </a:r>
            <a:r>
              <a:rPr lang="cs-CZ" sz="2000" err="1">
                <a:solidFill>
                  <a:schemeClr val="bg1"/>
                </a:solidFill>
              </a:rPr>
              <a:t>kidding</a:t>
            </a:r>
            <a:r>
              <a:rPr lang="cs-CZ" sz="200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err="1">
                <a:solidFill>
                  <a:schemeClr val="bg1"/>
                </a:solidFill>
              </a:rPr>
              <a:t>Prevents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castling</a:t>
            </a:r>
            <a:r>
              <a:rPr lang="cs-CZ" sz="2000">
                <a:solidFill>
                  <a:schemeClr val="bg1"/>
                </a:solidFill>
              </a:rPr>
              <a:t>, but </a:t>
            </a:r>
            <a:r>
              <a:rPr lang="cs-CZ" sz="2000" err="1">
                <a:solidFill>
                  <a:schemeClr val="bg1"/>
                </a:solidFill>
              </a:rPr>
              <a:t>only</a:t>
            </a:r>
            <a:r>
              <a:rPr lang="cs-CZ" sz="2000">
                <a:solidFill>
                  <a:schemeClr val="bg1"/>
                </a:solidFill>
              </a:rPr>
              <a:t> beta </a:t>
            </a:r>
            <a:r>
              <a:rPr lang="cs-CZ" sz="2000" err="1">
                <a:solidFill>
                  <a:schemeClr val="bg1"/>
                </a:solidFill>
              </a:rPr>
              <a:t>males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castle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anyways</a:t>
            </a:r>
            <a:endParaRPr lang="cs-CZ" sz="2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err="1">
                <a:solidFill>
                  <a:schemeClr val="bg1"/>
                </a:solidFill>
              </a:rPr>
              <a:t>Never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lost</a:t>
            </a:r>
            <a:r>
              <a:rPr lang="cs-CZ" sz="2000">
                <a:solidFill>
                  <a:schemeClr val="bg1"/>
                </a:solidFill>
              </a:rPr>
              <a:t> in pro 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err="1">
                <a:solidFill>
                  <a:schemeClr val="bg1"/>
                </a:solidFill>
              </a:rPr>
              <a:t>Always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ends</a:t>
            </a:r>
            <a:r>
              <a:rPr lang="cs-CZ" sz="2000">
                <a:solidFill>
                  <a:schemeClr val="bg1"/>
                </a:solidFill>
              </a:rPr>
              <a:t> in a </a:t>
            </a:r>
            <a:r>
              <a:rPr lang="cs-CZ" sz="2000" err="1">
                <a:solidFill>
                  <a:schemeClr val="bg1"/>
                </a:solidFill>
              </a:rPr>
              <a:t>draw</a:t>
            </a:r>
            <a:r>
              <a:rPr lang="cs-CZ" sz="2000">
                <a:solidFill>
                  <a:schemeClr val="bg1"/>
                </a:solidFill>
              </a:rPr>
              <a:t> by </a:t>
            </a:r>
            <a:r>
              <a:rPr lang="cs-CZ" sz="2000" err="1">
                <a:solidFill>
                  <a:schemeClr val="bg1"/>
                </a:solidFill>
              </a:rPr>
              <a:t>repetition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at</a:t>
            </a:r>
            <a:r>
              <a:rPr lang="cs-CZ" sz="2000">
                <a:solidFill>
                  <a:schemeClr val="bg1"/>
                </a:solidFill>
              </a:rPr>
              <a:t> a </a:t>
            </a:r>
            <a:r>
              <a:rPr lang="cs-CZ" sz="2000" err="1">
                <a:solidFill>
                  <a:schemeClr val="bg1"/>
                </a:solidFill>
              </a:rPr>
              <a:t>high</a:t>
            </a:r>
            <a:r>
              <a:rPr lang="cs-CZ" sz="2000">
                <a:solidFill>
                  <a:schemeClr val="bg1"/>
                </a:solidFill>
              </a:rPr>
              <a:t> level (</a:t>
            </a:r>
            <a:r>
              <a:rPr lang="cs-CZ" sz="2000" err="1">
                <a:solidFill>
                  <a:schemeClr val="bg1"/>
                </a:solidFill>
              </a:rPr>
              <a:t>Hikaru</a:t>
            </a:r>
            <a:r>
              <a:rPr lang="cs-CZ" sz="2000">
                <a:solidFill>
                  <a:schemeClr val="bg1"/>
                </a:solidFill>
              </a:rPr>
              <a:t> vs </a:t>
            </a:r>
            <a:r>
              <a:rPr lang="cs-CZ" sz="2000" err="1">
                <a:solidFill>
                  <a:schemeClr val="bg1"/>
                </a:solidFill>
              </a:rPr>
              <a:t>Magnus</a:t>
            </a:r>
            <a:r>
              <a:rPr lang="cs-CZ" sz="200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82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33333E-6 L -0.00039 -0.2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0.00144 -0.1078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3" descr="Obsah obrázku šachovnice&#10;&#10;Popis se vygeneroval automaticky.">
            <a:extLst>
              <a:ext uri="{FF2B5EF4-FFF2-40B4-BE49-F238E27FC236}">
                <a16:creationId xmlns:a16="http://schemas.microsoft.com/office/drawing/2014/main" id="{D98BF150-018E-9559-82FD-4D000458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896" y="203402"/>
            <a:ext cx="6147125" cy="6250158"/>
          </a:xfrm>
          <a:prstGeom prst="rect">
            <a:avLst/>
          </a:prstGeom>
        </p:spPr>
      </p:pic>
      <p:pic>
        <p:nvPicPr>
          <p:cNvPr id="14" name="Obrázek 14">
            <a:extLst>
              <a:ext uri="{FF2B5EF4-FFF2-40B4-BE49-F238E27FC236}">
                <a16:creationId xmlns:a16="http://schemas.microsoft.com/office/drawing/2014/main" id="{4F762F2A-383D-3E05-41DD-6F2FD9B01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445" y="462873"/>
            <a:ext cx="675312" cy="675312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924555A5-0094-4BE2-FF9E-59DCECD2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400" y="437187"/>
            <a:ext cx="675312" cy="675312"/>
          </a:xfrm>
          <a:prstGeom prst="rect">
            <a:avLst/>
          </a:prstGeom>
        </p:spPr>
      </p:pic>
      <p:pic>
        <p:nvPicPr>
          <p:cNvPr id="16" name="Obrázek 16">
            <a:extLst>
              <a:ext uri="{FF2B5EF4-FFF2-40B4-BE49-F238E27FC236}">
                <a16:creationId xmlns:a16="http://schemas.microsoft.com/office/drawing/2014/main" id="{9F29A13F-8A37-A745-4564-EC3A04EC5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771" y="437187"/>
            <a:ext cx="718120" cy="700996"/>
          </a:xfrm>
          <a:prstGeom prst="rect">
            <a:avLst/>
          </a:prstGeom>
        </p:spPr>
      </p:pic>
      <p:pic>
        <p:nvPicPr>
          <p:cNvPr id="17" name="Obrázek 17" descr="Obsah obrázku text, tmavé&#10;&#10;Popis se vygeneroval automaticky.">
            <a:extLst>
              <a:ext uri="{FF2B5EF4-FFF2-40B4-BE49-F238E27FC236}">
                <a16:creationId xmlns:a16="http://schemas.microsoft.com/office/drawing/2014/main" id="{0562F9E9-D161-939C-070C-1AAD1B3AE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501" y="437187"/>
            <a:ext cx="735244" cy="735244"/>
          </a:xfrm>
          <a:prstGeom prst="rect">
            <a:avLst/>
          </a:prstGeom>
        </p:spPr>
      </p:pic>
      <p:pic>
        <p:nvPicPr>
          <p:cNvPr id="18" name="Obrázek 17" descr="Obsah obrázku text, tmavé&#10;&#10;Popis se vygeneroval automaticky.">
            <a:extLst>
              <a:ext uri="{FF2B5EF4-FFF2-40B4-BE49-F238E27FC236}">
                <a16:creationId xmlns:a16="http://schemas.microsoft.com/office/drawing/2014/main" id="{3AE61C1E-7665-2C03-2A50-22E392142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287" y="402939"/>
            <a:ext cx="735244" cy="735244"/>
          </a:xfrm>
          <a:prstGeom prst="rect">
            <a:avLst/>
          </a:prstGeom>
        </p:spPr>
      </p:pic>
      <p:pic>
        <p:nvPicPr>
          <p:cNvPr id="19" name="Obrázek 19" descr="Obsah obrázku text&#10;&#10;Popis se vygeneroval automaticky.">
            <a:extLst>
              <a:ext uri="{FF2B5EF4-FFF2-40B4-BE49-F238E27FC236}">
                <a16:creationId xmlns:a16="http://schemas.microsoft.com/office/drawing/2014/main" id="{2E709A4E-7296-E2B2-1CE0-3533C3C39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266" y="462872"/>
            <a:ext cx="700998" cy="709560"/>
          </a:xfrm>
          <a:prstGeom prst="rect">
            <a:avLst/>
          </a:prstGeom>
        </p:spPr>
      </p:pic>
      <p:pic>
        <p:nvPicPr>
          <p:cNvPr id="20" name="Obrázek 20">
            <a:extLst>
              <a:ext uri="{FF2B5EF4-FFF2-40B4-BE49-F238E27FC236}">
                <a16:creationId xmlns:a16="http://schemas.microsoft.com/office/drawing/2014/main" id="{AD5327A9-4B0A-3E69-20D6-A4AB7A9F35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311" y="1139255"/>
            <a:ext cx="692436" cy="683874"/>
          </a:xfrm>
          <a:prstGeom prst="rect">
            <a:avLst/>
          </a:prstGeom>
        </p:spPr>
      </p:pic>
      <p:pic>
        <p:nvPicPr>
          <p:cNvPr id="21" name="Obrázek 20">
            <a:extLst>
              <a:ext uri="{FF2B5EF4-FFF2-40B4-BE49-F238E27FC236}">
                <a16:creationId xmlns:a16="http://schemas.microsoft.com/office/drawing/2014/main" id="{F13ABA98-E3FE-120A-FFC6-D1EF54345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254" y="1113569"/>
            <a:ext cx="692436" cy="683874"/>
          </a:xfrm>
          <a:prstGeom prst="rect">
            <a:avLst/>
          </a:prstGeom>
        </p:spPr>
      </p:pic>
      <p:pic>
        <p:nvPicPr>
          <p:cNvPr id="22" name="Obrázek 20">
            <a:extLst>
              <a:ext uri="{FF2B5EF4-FFF2-40B4-BE49-F238E27FC236}">
                <a16:creationId xmlns:a16="http://schemas.microsoft.com/office/drawing/2014/main" id="{17D28B87-B1A5-6753-6984-6F4217466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322" y="1113570"/>
            <a:ext cx="692436" cy="683874"/>
          </a:xfrm>
          <a:prstGeom prst="rect">
            <a:avLst/>
          </a:prstGeom>
        </p:spPr>
      </p:pic>
      <p:pic>
        <p:nvPicPr>
          <p:cNvPr id="23" name="Obrázek 20">
            <a:extLst>
              <a:ext uri="{FF2B5EF4-FFF2-40B4-BE49-F238E27FC236}">
                <a16:creationId xmlns:a16="http://schemas.microsoft.com/office/drawing/2014/main" id="{15C6D104-1F78-988B-2798-56553158B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1265" y="1139254"/>
            <a:ext cx="692436" cy="683874"/>
          </a:xfrm>
          <a:prstGeom prst="rect">
            <a:avLst/>
          </a:prstGeom>
        </p:spPr>
      </p:pic>
      <p:pic>
        <p:nvPicPr>
          <p:cNvPr id="24" name="Obrázek 20">
            <a:extLst>
              <a:ext uri="{FF2B5EF4-FFF2-40B4-BE49-F238E27FC236}">
                <a16:creationId xmlns:a16="http://schemas.microsoft.com/office/drawing/2014/main" id="{89B47E12-0A77-201B-58D0-8A1F892808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6210" y="1113569"/>
            <a:ext cx="692436" cy="683874"/>
          </a:xfrm>
          <a:prstGeom prst="rect">
            <a:avLst/>
          </a:prstGeom>
        </p:spPr>
      </p:pic>
      <p:pic>
        <p:nvPicPr>
          <p:cNvPr id="25" name="Obrázek 20">
            <a:extLst>
              <a:ext uri="{FF2B5EF4-FFF2-40B4-BE49-F238E27FC236}">
                <a16:creationId xmlns:a16="http://schemas.microsoft.com/office/drawing/2014/main" id="{A338A3B0-CDEA-0B66-F99E-5ED9ED9B4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5400" y="1113569"/>
            <a:ext cx="692436" cy="683874"/>
          </a:xfrm>
          <a:prstGeom prst="rect">
            <a:avLst/>
          </a:prstGeom>
        </p:spPr>
      </p:pic>
      <p:pic>
        <p:nvPicPr>
          <p:cNvPr id="26" name="Obrázek 20">
            <a:extLst>
              <a:ext uri="{FF2B5EF4-FFF2-40B4-BE49-F238E27FC236}">
                <a16:creationId xmlns:a16="http://schemas.microsoft.com/office/drawing/2014/main" id="{DD42B45D-EE75-EFFD-6336-9CBC1574A4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344" y="1113569"/>
            <a:ext cx="692436" cy="683874"/>
          </a:xfrm>
          <a:prstGeom prst="rect">
            <a:avLst/>
          </a:prstGeom>
        </p:spPr>
      </p:pic>
      <p:pic>
        <p:nvPicPr>
          <p:cNvPr id="27" name="Obrázek 20">
            <a:extLst>
              <a:ext uri="{FF2B5EF4-FFF2-40B4-BE49-F238E27FC236}">
                <a16:creationId xmlns:a16="http://schemas.microsoft.com/office/drawing/2014/main" id="{7186B51D-CFDD-48DE-9B2D-0AA856AF37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5288" y="1139254"/>
            <a:ext cx="692436" cy="683874"/>
          </a:xfrm>
          <a:prstGeom prst="rect">
            <a:avLst/>
          </a:prstGeom>
        </p:spPr>
      </p:pic>
      <p:pic>
        <p:nvPicPr>
          <p:cNvPr id="28" name="Obrázek 28" descr="Obsah obrázku tmavé&#10;&#10;Popis se vygeneroval automaticky.">
            <a:extLst>
              <a:ext uri="{FF2B5EF4-FFF2-40B4-BE49-F238E27FC236}">
                <a16:creationId xmlns:a16="http://schemas.microsoft.com/office/drawing/2014/main" id="{F5835AC7-18AC-C2C3-EAFE-09772EE10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4253" y="437187"/>
            <a:ext cx="709560" cy="700998"/>
          </a:xfrm>
          <a:prstGeom prst="rect">
            <a:avLst/>
          </a:prstGeom>
        </p:spPr>
      </p:pic>
      <p:pic>
        <p:nvPicPr>
          <p:cNvPr id="29" name="Obrázek 28" descr="Obsah obrázku tmavé&#10;&#10;Popis se vygeneroval automaticky.">
            <a:extLst>
              <a:ext uri="{FF2B5EF4-FFF2-40B4-BE49-F238E27FC236}">
                <a16:creationId xmlns:a16="http://schemas.microsoft.com/office/drawing/2014/main" id="{143E36DD-5E03-0068-4436-6B24B4ED5B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3219" y="454310"/>
            <a:ext cx="709560" cy="700998"/>
          </a:xfrm>
          <a:prstGeom prst="rect">
            <a:avLst/>
          </a:prstGeom>
        </p:spPr>
      </p:pic>
      <p:pic>
        <p:nvPicPr>
          <p:cNvPr id="30" name="Obrázek 30" descr="Obsah obrázku text, klipart&#10;&#10;Popis se vygeneroval automaticky.">
            <a:extLst>
              <a:ext uri="{FF2B5EF4-FFF2-40B4-BE49-F238E27FC236}">
                <a16:creationId xmlns:a16="http://schemas.microsoft.com/office/drawing/2014/main" id="{BE03D0A6-8D61-C543-155F-E01251F605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9310" y="5343097"/>
            <a:ext cx="658189" cy="666751"/>
          </a:xfrm>
          <a:prstGeom prst="rect">
            <a:avLst/>
          </a:prstGeom>
        </p:spPr>
      </p:pic>
      <p:pic>
        <p:nvPicPr>
          <p:cNvPr id="31" name="Obrázek 30" descr="Obsah obrázku text, klipart&#10;&#10;Popis se vygeneroval automaticky.">
            <a:extLst>
              <a:ext uri="{FF2B5EF4-FFF2-40B4-BE49-F238E27FC236}">
                <a16:creationId xmlns:a16="http://schemas.microsoft.com/office/drawing/2014/main" id="{A9250804-B1DF-2578-FC15-FFD340CE64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2410" y="5317411"/>
            <a:ext cx="658189" cy="666751"/>
          </a:xfrm>
          <a:prstGeom prst="rect">
            <a:avLst/>
          </a:prstGeom>
        </p:spPr>
      </p:pic>
      <p:pic>
        <p:nvPicPr>
          <p:cNvPr id="32" name="Obrázek 32" descr="Obsah obrázku text, klipart&#10;&#10;Popis se vygeneroval automaticky.">
            <a:extLst>
              <a:ext uri="{FF2B5EF4-FFF2-40B4-BE49-F238E27FC236}">
                <a16:creationId xmlns:a16="http://schemas.microsoft.com/office/drawing/2014/main" id="{DA5019F3-C29F-B739-032D-5B6830A5C3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5580" y="5317412"/>
            <a:ext cx="726683" cy="735245"/>
          </a:xfrm>
          <a:prstGeom prst="rect">
            <a:avLst/>
          </a:prstGeom>
        </p:spPr>
      </p:pic>
      <p:pic>
        <p:nvPicPr>
          <p:cNvPr id="33" name="Obrázek 33">
            <a:extLst>
              <a:ext uri="{FF2B5EF4-FFF2-40B4-BE49-F238E27FC236}">
                <a16:creationId xmlns:a16="http://schemas.microsoft.com/office/drawing/2014/main" id="{FB3E6BF6-FF43-1E1E-F8A3-981AF0701E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5063" y="4598221"/>
            <a:ext cx="718121" cy="718121"/>
          </a:xfrm>
          <a:prstGeom prst="rect">
            <a:avLst/>
          </a:prstGeom>
        </p:spPr>
      </p:pic>
      <p:pic>
        <p:nvPicPr>
          <p:cNvPr id="34" name="Obrázek 33">
            <a:extLst>
              <a:ext uri="{FF2B5EF4-FFF2-40B4-BE49-F238E27FC236}">
                <a16:creationId xmlns:a16="http://schemas.microsoft.com/office/drawing/2014/main" id="{D744A62B-453C-CB1D-B3DB-68D7E572E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5691" y="4623906"/>
            <a:ext cx="718121" cy="718121"/>
          </a:xfrm>
          <a:prstGeom prst="rect">
            <a:avLst/>
          </a:prstGeom>
        </p:spPr>
      </p:pic>
      <p:pic>
        <p:nvPicPr>
          <p:cNvPr id="35" name="Obrázek 33">
            <a:extLst>
              <a:ext uri="{FF2B5EF4-FFF2-40B4-BE49-F238E27FC236}">
                <a16:creationId xmlns:a16="http://schemas.microsoft.com/office/drawing/2014/main" id="{A0431B46-5072-35D9-3D60-6D0F8FDFAA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0636" y="4598221"/>
            <a:ext cx="718121" cy="718121"/>
          </a:xfrm>
          <a:prstGeom prst="rect">
            <a:avLst/>
          </a:prstGeom>
        </p:spPr>
      </p:pic>
      <p:pic>
        <p:nvPicPr>
          <p:cNvPr id="36" name="Obrázek 33">
            <a:extLst>
              <a:ext uri="{FF2B5EF4-FFF2-40B4-BE49-F238E27FC236}">
                <a16:creationId xmlns:a16="http://schemas.microsoft.com/office/drawing/2014/main" id="{8BDC3EBF-967E-22F6-5318-393E37E7B1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6950" y="4598220"/>
            <a:ext cx="718121" cy="718121"/>
          </a:xfrm>
          <a:prstGeom prst="rect">
            <a:avLst/>
          </a:prstGeom>
        </p:spPr>
      </p:pic>
      <p:pic>
        <p:nvPicPr>
          <p:cNvPr id="37" name="Obrázek 33">
            <a:extLst>
              <a:ext uri="{FF2B5EF4-FFF2-40B4-BE49-F238E27FC236}">
                <a16:creationId xmlns:a16="http://schemas.microsoft.com/office/drawing/2014/main" id="{3706E7A9-DCEE-08DF-6BA2-0999D759ED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4771" y="4598221"/>
            <a:ext cx="718121" cy="718121"/>
          </a:xfrm>
          <a:prstGeom prst="rect">
            <a:avLst/>
          </a:prstGeom>
        </p:spPr>
      </p:pic>
      <p:pic>
        <p:nvPicPr>
          <p:cNvPr id="38" name="Obrázek 33">
            <a:extLst>
              <a:ext uri="{FF2B5EF4-FFF2-40B4-BE49-F238E27FC236}">
                <a16:creationId xmlns:a16="http://schemas.microsoft.com/office/drawing/2014/main" id="{33FE0343-402A-8736-7B6B-63AC150ED5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9714" y="4623906"/>
            <a:ext cx="718121" cy="718121"/>
          </a:xfrm>
          <a:prstGeom prst="rect">
            <a:avLst/>
          </a:prstGeom>
        </p:spPr>
      </p:pic>
      <p:pic>
        <p:nvPicPr>
          <p:cNvPr id="39" name="Obrázek 33">
            <a:extLst>
              <a:ext uri="{FF2B5EF4-FFF2-40B4-BE49-F238E27FC236}">
                <a16:creationId xmlns:a16="http://schemas.microsoft.com/office/drawing/2014/main" id="{323F7644-26E1-E6B2-C9B7-11AF01D3B8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0344" y="4598221"/>
            <a:ext cx="718121" cy="718121"/>
          </a:xfrm>
          <a:prstGeom prst="rect">
            <a:avLst/>
          </a:prstGeom>
        </p:spPr>
      </p:pic>
      <p:pic>
        <p:nvPicPr>
          <p:cNvPr id="40" name="Obrázek 33">
            <a:extLst>
              <a:ext uri="{FF2B5EF4-FFF2-40B4-BE49-F238E27FC236}">
                <a16:creationId xmlns:a16="http://schemas.microsoft.com/office/drawing/2014/main" id="{86EB7B5C-1F23-2560-F611-5FF51F9E4B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40972" y="4623905"/>
            <a:ext cx="718121" cy="718121"/>
          </a:xfrm>
          <a:prstGeom prst="rect">
            <a:avLst/>
          </a:prstGeom>
        </p:spPr>
      </p:pic>
      <p:pic>
        <p:nvPicPr>
          <p:cNvPr id="41" name="Obrázek 41" descr="Obsah obrázku klipart&#10;&#10;Popis se vygeneroval automaticky.">
            <a:extLst>
              <a:ext uri="{FF2B5EF4-FFF2-40B4-BE49-F238E27FC236}">
                <a16:creationId xmlns:a16="http://schemas.microsoft.com/office/drawing/2014/main" id="{157F2E7C-CE7C-BAFB-1AB3-0DB8254652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4253" y="5317411"/>
            <a:ext cx="692437" cy="692436"/>
          </a:xfrm>
          <a:prstGeom prst="rect">
            <a:avLst/>
          </a:prstGeom>
        </p:spPr>
      </p:pic>
      <p:pic>
        <p:nvPicPr>
          <p:cNvPr id="42" name="Obrázek 41" descr="Obsah obrázku klipart&#10;&#10;Popis se vygeneroval automaticky.">
            <a:extLst>
              <a:ext uri="{FF2B5EF4-FFF2-40B4-BE49-F238E27FC236}">
                <a16:creationId xmlns:a16="http://schemas.microsoft.com/office/drawing/2014/main" id="{EBF6A792-0F7C-6ED0-82E4-4FA6C7E047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0342" y="5334534"/>
            <a:ext cx="692437" cy="692436"/>
          </a:xfrm>
          <a:prstGeom prst="rect">
            <a:avLst/>
          </a:prstGeom>
        </p:spPr>
      </p:pic>
      <p:pic>
        <p:nvPicPr>
          <p:cNvPr id="43" name="Obrázek 43">
            <a:extLst>
              <a:ext uri="{FF2B5EF4-FFF2-40B4-BE49-F238E27FC236}">
                <a16:creationId xmlns:a16="http://schemas.microsoft.com/office/drawing/2014/main" id="{AC592E75-D059-85CD-B563-5ACC188BDB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6209" y="5343096"/>
            <a:ext cx="700997" cy="709559"/>
          </a:xfrm>
          <a:prstGeom prst="rect">
            <a:avLst/>
          </a:prstGeom>
        </p:spPr>
      </p:pic>
      <p:pic>
        <p:nvPicPr>
          <p:cNvPr id="44" name="Obrázek 44">
            <a:extLst>
              <a:ext uri="{FF2B5EF4-FFF2-40B4-BE49-F238E27FC236}">
                <a16:creationId xmlns:a16="http://schemas.microsoft.com/office/drawing/2014/main" id="{F232B0A7-4788-B053-B03D-184301BDF5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39198" y="5325974"/>
            <a:ext cx="709560" cy="709559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CA9ABF25-551A-AE17-9D8F-0B263049DD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36838" y="5334535"/>
            <a:ext cx="709560" cy="709559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654D4ADB-12BE-96BC-A8B1-42C914827337}"/>
              </a:ext>
            </a:extLst>
          </p:cNvPr>
          <p:cNvSpPr txBox="1"/>
          <p:nvPr/>
        </p:nvSpPr>
        <p:spPr>
          <a:xfrm>
            <a:off x="235390" y="307186"/>
            <a:ext cx="532520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4800" b="1" err="1">
                <a:solidFill>
                  <a:schemeClr val="bg1"/>
                </a:solidFill>
              </a:rPr>
              <a:t>Tennison</a:t>
            </a:r>
            <a:r>
              <a:rPr lang="cs-CZ" sz="4800" b="1">
                <a:solidFill>
                  <a:schemeClr val="bg1"/>
                </a:solidFill>
              </a:rPr>
              <a:t> gambit</a:t>
            </a:r>
            <a:endParaRPr lang="cs-CZ" sz="3200" b="1">
              <a:solidFill>
                <a:schemeClr val="bg1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448E85C9-877B-431D-228B-393F1D2B78FE}"/>
              </a:ext>
            </a:extLst>
          </p:cNvPr>
          <p:cNvSpPr txBox="1"/>
          <p:nvPr/>
        </p:nvSpPr>
        <p:spPr>
          <a:xfrm>
            <a:off x="552261" y="1394234"/>
            <a:ext cx="48882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>
                <a:solidFill>
                  <a:schemeClr val="bg1"/>
                </a:solidFill>
              </a:rPr>
              <a:t>T</a:t>
            </a:r>
            <a:r>
              <a:rPr lang="en-US">
                <a:solidFill>
                  <a:schemeClr val="bg1"/>
                </a:solidFill>
              </a:rPr>
              <a:t>rick opening that will only cause problems for Black if they play inaccurately</a:t>
            </a:r>
            <a:endParaRPr lang="cs-CZ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err="1">
                <a:solidFill>
                  <a:schemeClr val="bg1"/>
                </a:solidFill>
              </a:rPr>
              <a:t>Trades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material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for</a:t>
            </a:r>
            <a:r>
              <a:rPr lang="cs-CZ">
                <a:solidFill>
                  <a:schemeClr val="bg1"/>
                </a:solidFill>
              </a:rPr>
              <a:t> development and </a:t>
            </a:r>
            <a:r>
              <a:rPr lang="cs-CZ" err="1">
                <a:solidFill>
                  <a:schemeClr val="bg1"/>
                </a:solidFill>
              </a:rPr>
              <a:t>chances</a:t>
            </a:r>
            <a:r>
              <a:rPr lang="cs-CZ">
                <a:solidFill>
                  <a:schemeClr val="bg1"/>
                </a:solidFill>
              </a:rPr>
              <a:t> to </a:t>
            </a:r>
            <a:r>
              <a:rPr lang="cs-CZ" err="1">
                <a:solidFill>
                  <a:schemeClr val="bg1"/>
                </a:solidFill>
              </a:rPr>
              <a:t>attack</a:t>
            </a:r>
            <a:endParaRPr lang="cs-CZ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>
                <a:solidFill>
                  <a:schemeClr val="bg1"/>
                </a:solidFill>
              </a:rPr>
              <a:t>N</a:t>
            </a:r>
            <a:r>
              <a:rPr lang="en-US" err="1">
                <a:solidFill>
                  <a:schemeClr val="bg1"/>
                </a:solidFill>
              </a:rPr>
              <a:t>amed</a:t>
            </a:r>
            <a:r>
              <a:rPr lang="en-US">
                <a:solidFill>
                  <a:schemeClr val="bg1"/>
                </a:solidFill>
              </a:rPr>
              <a:t> after Danish-born player Lt. Col. Otto </a:t>
            </a:r>
            <a:r>
              <a:rPr lang="en-US" err="1">
                <a:solidFill>
                  <a:schemeClr val="bg1"/>
                </a:solidFill>
              </a:rPr>
              <a:t>Mandrup</a:t>
            </a:r>
            <a:r>
              <a:rPr lang="en-US">
                <a:solidFill>
                  <a:schemeClr val="bg1"/>
                </a:solidFill>
              </a:rPr>
              <a:t> Tennison</a:t>
            </a:r>
            <a:endParaRPr lang="cs-CZ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err="1">
                <a:solidFill>
                  <a:schemeClr val="bg1"/>
                </a:solidFill>
              </a:rPr>
              <a:t>Only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against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bad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players</a:t>
            </a:r>
            <a:endParaRPr lang="cs-CZ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err="1">
                <a:solidFill>
                  <a:schemeClr val="bg1"/>
                </a:solidFill>
              </a:rPr>
              <a:t>Similar</a:t>
            </a:r>
            <a:r>
              <a:rPr lang="cs-CZ">
                <a:solidFill>
                  <a:schemeClr val="bg1"/>
                </a:solidFill>
              </a:rPr>
              <a:t> to </a:t>
            </a:r>
            <a:r>
              <a:rPr lang="cs-CZ" err="1">
                <a:solidFill>
                  <a:schemeClr val="bg1"/>
                </a:solidFill>
              </a:rPr>
              <a:t>Budapest</a:t>
            </a:r>
            <a:r>
              <a:rPr lang="cs-CZ">
                <a:solidFill>
                  <a:schemeClr val="bg1"/>
                </a:solidFill>
              </a:rPr>
              <a:t> gambit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err="1">
                <a:solidFill>
                  <a:schemeClr val="bg1"/>
                </a:solidFill>
              </a:rPr>
              <a:t>Countered</a:t>
            </a:r>
            <a:r>
              <a:rPr lang="cs-CZ">
                <a:solidFill>
                  <a:schemeClr val="bg1"/>
                </a:solidFill>
              </a:rPr>
              <a:t> by </a:t>
            </a:r>
            <a:r>
              <a:rPr lang="cs-CZ" err="1">
                <a:solidFill>
                  <a:schemeClr val="bg1"/>
                </a:solidFill>
              </a:rPr>
              <a:t>Caro</a:t>
            </a:r>
            <a:r>
              <a:rPr lang="cs-CZ">
                <a:solidFill>
                  <a:schemeClr val="bg1"/>
                </a:solidFill>
              </a:rPr>
              <a:t>-Kann and </a:t>
            </a:r>
            <a:r>
              <a:rPr lang="cs-CZ" err="1">
                <a:solidFill>
                  <a:schemeClr val="bg1"/>
                </a:solidFill>
              </a:rPr>
              <a:t>French</a:t>
            </a:r>
            <a:r>
              <a:rPr lang="cs-CZ">
                <a:solidFill>
                  <a:schemeClr val="bg1"/>
                </a:solidFill>
              </a:rPr>
              <a:t> Defense</a:t>
            </a:r>
          </a:p>
        </p:txBody>
      </p:sp>
    </p:spTree>
    <p:extLst>
      <p:ext uri="{BB962C8B-B14F-4D97-AF65-F5344CB8AC3E}">
        <p14:creationId xmlns:p14="http://schemas.microsoft.com/office/powerpoint/2010/main" val="36925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33333E-6 L 0.00039 -0.2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0.00039 0.201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-0.05404 -0.203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20116 L 0.05716 0.3009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04 -0.2037 L 0.00274 -0.4097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11111E-6 L -0.05677 0.195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3" descr="Obsah obrázku šachovnice&#10;&#10;Popis se vygeneroval automaticky.">
            <a:extLst>
              <a:ext uri="{FF2B5EF4-FFF2-40B4-BE49-F238E27FC236}">
                <a16:creationId xmlns:a16="http://schemas.microsoft.com/office/drawing/2014/main" id="{D98BF150-018E-9559-82FD-4D000458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896" y="203402"/>
            <a:ext cx="6147125" cy="6250158"/>
          </a:xfrm>
          <a:prstGeom prst="rect">
            <a:avLst/>
          </a:prstGeom>
        </p:spPr>
      </p:pic>
      <p:pic>
        <p:nvPicPr>
          <p:cNvPr id="14" name="Obrázek 14">
            <a:extLst>
              <a:ext uri="{FF2B5EF4-FFF2-40B4-BE49-F238E27FC236}">
                <a16:creationId xmlns:a16="http://schemas.microsoft.com/office/drawing/2014/main" id="{4F762F2A-383D-3E05-41DD-6F2FD9B01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445" y="462873"/>
            <a:ext cx="675312" cy="675312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924555A5-0094-4BE2-FF9E-59DCECD2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400" y="437187"/>
            <a:ext cx="675312" cy="675312"/>
          </a:xfrm>
          <a:prstGeom prst="rect">
            <a:avLst/>
          </a:prstGeom>
        </p:spPr>
      </p:pic>
      <p:pic>
        <p:nvPicPr>
          <p:cNvPr id="16" name="Obrázek 16">
            <a:extLst>
              <a:ext uri="{FF2B5EF4-FFF2-40B4-BE49-F238E27FC236}">
                <a16:creationId xmlns:a16="http://schemas.microsoft.com/office/drawing/2014/main" id="{9F29A13F-8A37-A745-4564-EC3A04EC5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771" y="437187"/>
            <a:ext cx="718120" cy="700996"/>
          </a:xfrm>
          <a:prstGeom prst="rect">
            <a:avLst/>
          </a:prstGeom>
        </p:spPr>
      </p:pic>
      <p:pic>
        <p:nvPicPr>
          <p:cNvPr id="17" name="Obrázek 17" descr="Obsah obrázku text, tmavé&#10;&#10;Popis se vygeneroval automaticky.">
            <a:extLst>
              <a:ext uri="{FF2B5EF4-FFF2-40B4-BE49-F238E27FC236}">
                <a16:creationId xmlns:a16="http://schemas.microsoft.com/office/drawing/2014/main" id="{0562F9E9-D161-939C-070C-1AAD1B3AE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501" y="437187"/>
            <a:ext cx="735244" cy="735244"/>
          </a:xfrm>
          <a:prstGeom prst="rect">
            <a:avLst/>
          </a:prstGeom>
        </p:spPr>
      </p:pic>
      <p:pic>
        <p:nvPicPr>
          <p:cNvPr id="18" name="Obrázek 17" descr="Obsah obrázku text, tmavé&#10;&#10;Popis se vygeneroval automaticky.">
            <a:extLst>
              <a:ext uri="{FF2B5EF4-FFF2-40B4-BE49-F238E27FC236}">
                <a16:creationId xmlns:a16="http://schemas.microsoft.com/office/drawing/2014/main" id="{3AE61C1E-7665-2C03-2A50-22E392142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287" y="402939"/>
            <a:ext cx="735244" cy="735244"/>
          </a:xfrm>
          <a:prstGeom prst="rect">
            <a:avLst/>
          </a:prstGeom>
        </p:spPr>
      </p:pic>
      <p:pic>
        <p:nvPicPr>
          <p:cNvPr id="19" name="Obrázek 19" descr="Obsah obrázku text&#10;&#10;Popis se vygeneroval automaticky.">
            <a:extLst>
              <a:ext uri="{FF2B5EF4-FFF2-40B4-BE49-F238E27FC236}">
                <a16:creationId xmlns:a16="http://schemas.microsoft.com/office/drawing/2014/main" id="{2E709A4E-7296-E2B2-1CE0-3533C3C39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266" y="462872"/>
            <a:ext cx="700998" cy="709560"/>
          </a:xfrm>
          <a:prstGeom prst="rect">
            <a:avLst/>
          </a:prstGeom>
        </p:spPr>
      </p:pic>
      <p:pic>
        <p:nvPicPr>
          <p:cNvPr id="20" name="Obrázek 20">
            <a:extLst>
              <a:ext uri="{FF2B5EF4-FFF2-40B4-BE49-F238E27FC236}">
                <a16:creationId xmlns:a16="http://schemas.microsoft.com/office/drawing/2014/main" id="{AD5327A9-4B0A-3E69-20D6-A4AB7A9F35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311" y="1139255"/>
            <a:ext cx="692436" cy="683874"/>
          </a:xfrm>
          <a:prstGeom prst="rect">
            <a:avLst/>
          </a:prstGeom>
        </p:spPr>
      </p:pic>
      <p:pic>
        <p:nvPicPr>
          <p:cNvPr id="21" name="Obrázek 20">
            <a:extLst>
              <a:ext uri="{FF2B5EF4-FFF2-40B4-BE49-F238E27FC236}">
                <a16:creationId xmlns:a16="http://schemas.microsoft.com/office/drawing/2014/main" id="{F13ABA98-E3FE-120A-FFC6-D1EF54345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254" y="1113569"/>
            <a:ext cx="692436" cy="683874"/>
          </a:xfrm>
          <a:prstGeom prst="rect">
            <a:avLst/>
          </a:prstGeom>
        </p:spPr>
      </p:pic>
      <p:pic>
        <p:nvPicPr>
          <p:cNvPr id="22" name="Obrázek 20">
            <a:extLst>
              <a:ext uri="{FF2B5EF4-FFF2-40B4-BE49-F238E27FC236}">
                <a16:creationId xmlns:a16="http://schemas.microsoft.com/office/drawing/2014/main" id="{17D28B87-B1A5-6753-6984-6F4217466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322" y="1113570"/>
            <a:ext cx="692436" cy="683874"/>
          </a:xfrm>
          <a:prstGeom prst="rect">
            <a:avLst/>
          </a:prstGeom>
        </p:spPr>
      </p:pic>
      <p:pic>
        <p:nvPicPr>
          <p:cNvPr id="24" name="Obrázek 20">
            <a:extLst>
              <a:ext uri="{FF2B5EF4-FFF2-40B4-BE49-F238E27FC236}">
                <a16:creationId xmlns:a16="http://schemas.microsoft.com/office/drawing/2014/main" id="{89B47E12-0A77-201B-58D0-8A1F892808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6210" y="1113569"/>
            <a:ext cx="692436" cy="683874"/>
          </a:xfrm>
          <a:prstGeom prst="rect">
            <a:avLst/>
          </a:prstGeom>
        </p:spPr>
      </p:pic>
      <p:pic>
        <p:nvPicPr>
          <p:cNvPr id="25" name="Obrázek 20">
            <a:extLst>
              <a:ext uri="{FF2B5EF4-FFF2-40B4-BE49-F238E27FC236}">
                <a16:creationId xmlns:a16="http://schemas.microsoft.com/office/drawing/2014/main" id="{A338A3B0-CDEA-0B66-F99E-5ED9ED9B4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5400" y="1113569"/>
            <a:ext cx="692436" cy="683874"/>
          </a:xfrm>
          <a:prstGeom prst="rect">
            <a:avLst/>
          </a:prstGeom>
        </p:spPr>
      </p:pic>
      <p:pic>
        <p:nvPicPr>
          <p:cNvPr id="26" name="Obrázek 20">
            <a:extLst>
              <a:ext uri="{FF2B5EF4-FFF2-40B4-BE49-F238E27FC236}">
                <a16:creationId xmlns:a16="http://schemas.microsoft.com/office/drawing/2014/main" id="{DD42B45D-EE75-EFFD-6336-9CBC1574A4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344" y="1113569"/>
            <a:ext cx="692436" cy="683874"/>
          </a:xfrm>
          <a:prstGeom prst="rect">
            <a:avLst/>
          </a:prstGeom>
        </p:spPr>
      </p:pic>
      <p:pic>
        <p:nvPicPr>
          <p:cNvPr id="27" name="Obrázek 20">
            <a:extLst>
              <a:ext uri="{FF2B5EF4-FFF2-40B4-BE49-F238E27FC236}">
                <a16:creationId xmlns:a16="http://schemas.microsoft.com/office/drawing/2014/main" id="{7186B51D-CFDD-48DE-9B2D-0AA856AF37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5288" y="1139254"/>
            <a:ext cx="692436" cy="683874"/>
          </a:xfrm>
          <a:prstGeom prst="rect">
            <a:avLst/>
          </a:prstGeom>
        </p:spPr>
      </p:pic>
      <p:pic>
        <p:nvPicPr>
          <p:cNvPr id="28" name="Obrázek 28" descr="Obsah obrázku tmavé&#10;&#10;Popis se vygeneroval automaticky.">
            <a:extLst>
              <a:ext uri="{FF2B5EF4-FFF2-40B4-BE49-F238E27FC236}">
                <a16:creationId xmlns:a16="http://schemas.microsoft.com/office/drawing/2014/main" id="{F5835AC7-18AC-C2C3-EAFE-09772EE10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4253" y="437187"/>
            <a:ext cx="709560" cy="700998"/>
          </a:xfrm>
          <a:prstGeom prst="rect">
            <a:avLst/>
          </a:prstGeom>
        </p:spPr>
      </p:pic>
      <p:pic>
        <p:nvPicPr>
          <p:cNvPr id="29" name="Obrázek 28" descr="Obsah obrázku tmavé&#10;&#10;Popis se vygeneroval automaticky.">
            <a:extLst>
              <a:ext uri="{FF2B5EF4-FFF2-40B4-BE49-F238E27FC236}">
                <a16:creationId xmlns:a16="http://schemas.microsoft.com/office/drawing/2014/main" id="{143E36DD-5E03-0068-4436-6B24B4ED5B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1753" y="1826751"/>
            <a:ext cx="709560" cy="700998"/>
          </a:xfrm>
          <a:prstGeom prst="rect">
            <a:avLst/>
          </a:prstGeom>
        </p:spPr>
      </p:pic>
      <p:pic>
        <p:nvPicPr>
          <p:cNvPr id="30" name="Obrázek 30" descr="Obsah obrázku text, klipart&#10;&#10;Popis se vygeneroval automaticky.">
            <a:extLst>
              <a:ext uri="{FF2B5EF4-FFF2-40B4-BE49-F238E27FC236}">
                <a16:creationId xmlns:a16="http://schemas.microsoft.com/office/drawing/2014/main" id="{BE03D0A6-8D61-C543-155F-E01251F605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9310" y="5343097"/>
            <a:ext cx="658189" cy="666751"/>
          </a:xfrm>
          <a:prstGeom prst="rect">
            <a:avLst/>
          </a:prstGeom>
        </p:spPr>
      </p:pic>
      <p:pic>
        <p:nvPicPr>
          <p:cNvPr id="31" name="Obrázek 30" descr="Obsah obrázku text, klipart&#10;&#10;Popis se vygeneroval automaticky.">
            <a:extLst>
              <a:ext uri="{FF2B5EF4-FFF2-40B4-BE49-F238E27FC236}">
                <a16:creationId xmlns:a16="http://schemas.microsoft.com/office/drawing/2014/main" id="{A9250804-B1DF-2578-FC15-FFD340CE64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2410" y="5317411"/>
            <a:ext cx="658189" cy="666751"/>
          </a:xfrm>
          <a:prstGeom prst="rect">
            <a:avLst/>
          </a:prstGeom>
        </p:spPr>
      </p:pic>
      <p:pic>
        <p:nvPicPr>
          <p:cNvPr id="32" name="Obrázek 32" descr="Obsah obrázku text, klipart&#10;&#10;Popis se vygeneroval automaticky.">
            <a:extLst>
              <a:ext uri="{FF2B5EF4-FFF2-40B4-BE49-F238E27FC236}">
                <a16:creationId xmlns:a16="http://schemas.microsoft.com/office/drawing/2014/main" id="{DA5019F3-C29F-B739-032D-5B6830A5C3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5580" y="5317412"/>
            <a:ext cx="726683" cy="735245"/>
          </a:xfrm>
          <a:prstGeom prst="rect">
            <a:avLst/>
          </a:prstGeom>
        </p:spPr>
      </p:pic>
      <p:pic>
        <p:nvPicPr>
          <p:cNvPr id="33" name="Obrázek 33">
            <a:extLst>
              <a:ext uri="{FF2B5EF4-FFF2-40B4-BE49-F238E27FC236}">
                <a16:creationId xmlns:a16="http://schemas.microsoft.com/office/drawing/2014/main" id="{FB3E6BF6-FF43-1E1E-F8A3-981AF0701E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5063" y="4598221"/>
            <a:ext cx="718121" cy="718121"/>
          </a:xfrm>
          <a:prstGeom prst="rect">
            <a:avLst/>
          </a:prstGeom>
        </p:spPr>
      </p:pic>
      <p:pic>
        <p:nvPicPr>
          <p:cNvPr id="34" name="Obrázek 33">
            <a:extLst>
              <a:ext uri="{FF2B5EF4-FFF2-40B4-BE49-F238E27FC236}">
                <a16:creationId xmlns:a16="http://schemas.microsoft.com/office/drawing/2014/main" id="{D744A62B-453C-CB1D-B3DB-68D7E572E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5691" y="4623906"/>
            <a:ext cx="718121" cy="718121"/>
          </a:xfrm>
          <a:prstGeom prst="rect">
            <a:avLst/>
          </a:prstGeom>
        </p:spPr>
      </p:pic>
      <p:pic>
        <p:nvPicPr>
          <p:cNvPr id="35" name="Obrázek 33">
            <a:extLst>
              <a:ext uri="{FF2B5EF4-FFF2-40B4-BE49-F238E27FC236}">
                <a16:creationId xmlns:a16="http://schemas.microsoft.com/office/drawing/2014/main" id="{A0431B46-5072-35D9-3D60-6D0F8FDFAA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0636" y="4598221"/>
            <a:ext cx="718121" cy="718121"/>
          </a:xfrm>
          <a:prstGeom prst="rect">
            <a:avLst/>
          </a:prstGeom>
        </p:spPr>
      </p:pic>
      <p:pic>
        <p:nvPicPr>
          <p:cNvPr id="38" name="Obrázek 33">
            <a:extLst>
              <a:ext uri="{FF2B5EF4-FFF2-40B4-BE49-F238E27FC236}">
                <a16:creationId xmlns:a16="http://schemas.microsoft.com/office/drawing/2014/main" id="{33FE0343-402A-8736-7B6B-63AC150ED5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9714" y="4623906"/>
            <a:ext cx="718121" cy="718121"/>
          </a:xfrm>
          <a:prstGeom prst="rect">
            <a:avLst/>
          </a:prstGeom>
        </p:spPr>
      </p:pic>
      <p:pic>
        <p:nvPicPr>
          <p:cNvPr id="39" name="Obrázek 33">
            <a:extLst>
              <a:ext uri="{FF2B5EF4-FFF2-40B4-BE49-F238E27FC236}">
                <a16:creationId xmlns:a16="http://schemas.microsoft.com/office/drawing/2014/main" id="{323F7644-26E1-E6B2-C9B7-11AF01D3B8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0344" y="4598221"/>
            <a:ext cx="718121" cy="718121"/>
          </a:xfrm>
          <a:prstGeom prst="rect">
            <a:avLst/>
          </a:prstGeom>
        </p:spPr>
      </p:pic>
      <p:pic>
        <p:nvPicPr>
          <p:cNvPr id="40" name="Obrázek 33">
            <a:extLst>
              <a:ext uri="{FF2B5EF4-FFF2-40B4-BE49-F238E27FC236}">
                <a16:creationId xmlns:a16="http://schemas.microsoft.com/office/drawing/2014/main" id="{86EB7B5C-1F23-2560-F611-5FF51F9E4B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40972" y="4623905"/>
            <a:ext cx="718121" cy="718121"/>
          </a:xfrm>
          <a:prstGeom prst="rect">
            <a:avLst/>
          </a:prstGeom>
        </p:spPr>
      </p:pic>
      <p:pic>
        <p:nvPicPr>
          <p:cNvPr id="41" name="Obrázek 41" descr="Obsah obrázku klipart&#10;&#10;Popis se vygeneroval automaticky.">
            <a:extLst>
              <a:ext uri="{FF2B5EF4-FFF2-40B4-BE49-F238E27FC236}">
                <a16:creationId xmlns:a16="http://schemas.microsoft.com/office/drawing/2014/main" id="{157F2E7C-CE7C-BAFB-1AB3-0DB8254652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4253" y="5317411"/>
            <a:ext cx="692437" cy="692436"/>
          </a:xfrm>
          <a:prstGeom prst="rect">
            <a:avLst/>
          </a:prstGeom>
        </p:spPr>
      </p:pic>
      <p:pic>
        <p:nvPicPr>
          <p:cNvPr id="42" name="Obrázek 41" descr="Obsah obrázku klipart&#10;&#10;Popis se vygeneroval automaticky.">
            <a:extLst>
              <a:ext uri="{FF2B5EF4-FFF2-40B4-BE49-F238E27FC236}">
                <a16:creationId xmlns:a16="http://schemas.microsoft.com/office/drawing/2014/main" id="{EBF6A792-0F7C-6ED0-82E4-4FA6C7E047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20712" y="2508073"/>
            <a:ext cx="692437" cy="692436"/>
          </a:xfrm>
          <a:prstGeom prst="rect">
            <a:avLst/>
          </a:prstGeom>
        </p:spPr>
      </p:pic>
      <p:pic>
        <p:nvPicPr>
          <p:cNvPr id="43" name="Obrázek 43">
            <a:extLst>
              <a:ext uri="{FF2B5EF4-FFF2-40B4-BE49-F238E27FC236}">
                <a16:creationId xmlns:a16="http://schemas.microsoft.com/office/drawing/2014/main" id="{AC592E75-D059-85CD-B563-5ACC188BDB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6209" y="5343096"/>
            <a:ext cx="700997" cy="709559"/>
          </a:xfrm>
          <a:prstGeom prst="rect">
            <a:avLst/>
          </a:prstGeom>
        </p:spPr>
      </p:pic>
      <p:pic>
        <p:nvPicPr>
          <p:cNvPr id="44" name="Obrázek 44">
            <a:extLst>
              <a:ext uri="{FF2B5EF4-FFF2-40B4-BE49-F238E27FC236}">
                <a16:creationId xmlns:a16="http://schemas.microsoft.com/office/drawing/2014/main" id="{F232B0A7-4788-B053-B03D-184301BDF5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39198" y="5325974"/>
            <a:ext cx="709560" cy="709559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CA9ABF25-551A-AE17-9D8F-0B263049DD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20783" y="5321692"/>
            <a:ext cx="709560" cy="709559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014F047B-4E6C-CF73-1A2D-71ED3BD62C8C}"/>
              </a:ext>
            </a:extLst>
          </p:cNvPr>
          <p:cNvSpPr txBox="1"/>
          <p:nvPr/>
        </p:nvSpPr>
        <p:spPr>
          <a:xfrm>
            <a:off x="235390" y="307186"/>
            <a:ext cx="532520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4800" b="1" err="1">
                <a:solidFill>
                  <a:schemeClr val="bg1"/>
                </a:solidFill>
              </a:rPr>
              <a:t>Tennison</a:t>
            </a:r>
            <a:r>
              <a:rPr lang="cs-CZ" sz="4800" b="1">
                <a:solidFill>
                  <a:schemeClr val="bg1"/>
                </a:solidFill>
              </a:rPr>
              <a:t> gambit: ICBM </a:t>
            </a:r>
            <a:r>
              <a:rPr lang="cs-CZ" sz="4800" b="1" err="1">
                <a:solidFill>
                  <a:schemeClr val="bg1"/>
                </a:solidFill>
              </a:rPr>
              <a:t>variation</a:t>
            </a:r>
            <a:endParaRPr lang="cs-CZ" sz="3200" b="1">
              <a:solidFill>
                <a:schemeClr val="bg1"/>
              </a:solidFill>
            </a:endParaRPr>
          </a:p>
        </p:txBody>
      </p:sp>
      <p:pic>
        <p:nvPicPr>
          <p:cNvPr id="5" name="Obrázek 33">
            <a:extLst>
              <a:ext uri="{FF2B5EF4-FFF2-40B4-BE49-F238E27FC236}">
                <a16:creationId xmlns:a16="http://schemas.microsoft.com/office/drawing/2014/main" id="{7C06D18D-F9B0-6F29-476C-5E1C16C5B5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4142" y="4612790"/>
            <a:ext cx="718121" cy="718121"/>
          </a:xfrm>
          <a:prstGeom prst="rect">
            <a:avLst/>
          </a:prstGeom>
        </p:spPr>
      </p:pic>
      <p:pic>
        <p:nvPicPr>
          <p:cNvPr id="6" name="Obrázek 20">
            <a:extLst>
              <a:ext uri="{FF2B5EF4-FFF2-40B4-BE49-F238E27FC236}">
                <a16:creationId xmlns:a16="http://schemas.microsoft.com/office/drawing/2014/main" id="{44D75357-02BA-7263-1AB0-BFC786BC7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4771" y="3206929"/>
            <a:ext cx="692436" cy="683874"/>
          </a:xfrm>
          <a:prstGeom prst="rect">
            <a:avLst/>
          </a:prstGeom>
        </p:spPr>
      </p:pic>
      <p:pic>
        <p:nvPicPr>
          <p:cNvPr id="2" name="Obrázek 3" descr="Obsah obrázku text&#10;&#10;Popis se vygeneroval automaticky.">
            <a:extLst>
              <a:ext uri="{FF2B5EF4-FFF2-40B4-BE49-F238E27FC236}">
                <a16:creationId xmlns:a16="http://schemas.microsoft.com/office/drawing/2014/main" id="{22F27B95-62DA-0D82-6AF8-A77F4A8B8B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9989" y="205963"/>
            <a:ext cx="6198375" cy="6247597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F7FEC237-B657-CDE6-E355-7C922AD9A381}"/>
              </a:ext>
            </a:extLst>
          </p:cNvPr>
          <p:cNvSpPr txBox="1"/>
          <p:nvPr/>
        </p:nvSpPr>
        <p:spPr>
          <a:xfrm>
            <a:off x="706170" y="2055137"/>
            <a:ext cx="4371685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err="1">
                <a:solidFill>
                  <a:schemeClr val="bg1"/>
                </a:solidFill>
              </a:rPr>
              <a:t>The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best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variation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of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the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Tennison</a:t>
            </a:r>
            <a:r>
              <a:rPr lang="cs-CZ">
                <a:solidFill>
                  <a:schemeClr val="bg1"/>
                </a:solidFill>
              </a:rPr>
              <a:t> gambit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err="1">
                <a:solidFill>
                  <a:schemeClr val="bg1"/>
                </a:solidFill>
              </a:rPr>
              <a:t>Wins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huge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amount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of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material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for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white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if</a:t>
            </a:r>
            <a:r>
              <a:rPr lang="cs-CZ">
                <a:solidFill>
                  <a:schemeClr val="bg1"/>
                </a:solidFill>
              </a:rPr>
              <a:t> not </a:t>
            </a:r>
            <a:r>
              <a:rPr lang="cs-CZ" err="1">
                <a:solidFill>
                  <a:schemeClr val="bg1"/>
                </a:solidFill>
              </a:rPr>
              <a:t>countered</a:t>
            </a:r>
            <a:endParaRPr lang="cs-CZ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err="1">
                <a:solidFill>
                  <a:schemeClr val="bg1"/>
                </a:solidFill>
              </a:rPr>
              <a:t>Rumours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have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it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this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variation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is</a:t>
            </a:r>
            <a:r>
              <a:rPr lang="cs-CZ">
                <a:solidFill>
                  <a:schemeClr val="bg1"/>
                </a:solidFill>
              </a:rPr>
              <a:t> </a:t>
            </a:r>
            <a:r>
              <a:rPr lang="cs-CZ" err="1">
                <a:solidFill>
                  <a:schemeClr val="bg1"/>
                </a:solidFill>
              </a:rPr>
              <a:t>widely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popular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amongst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world</a:t>
            </a:r>
            <a:r>
              <a:rPr lang="cs-CZ">
                <a:solidFill>
                  <a:schemeClr val="bg1"/>
                </a:solidFill>
              </a:rPr>
              <a:t> leaders</a:t>
            </a:r>
          </a:p>
        </p:txBody>
      </p:sp>
    </p:spTree>
    <p:extLst>
      <p:ext uri="{BB962C8B-B14F-4D97-AF65-F5344CB8AC3E}">
        <p14:creationId xmlns:p14="http://schemas.microsoft.com/office/powerpoint/2010/main" val="5142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11022E-16 L 3.54167E-6 -0.107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-0.05755 0.103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8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-0.1155 -0.2085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81" y="-10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22222E-6 L -1.04167E-6 0.0997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-0.05599 -0.1951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-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0.05755 0.1034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406 -0.20973 L 0.05742 -0.5018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68" y="-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64 0.10625 L 0.11341 0.2060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63F7-73CC-3078-4863-3AFDC988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</a:t>
            </a:r>
            <a:r>
              <a:rPr lang="en-CZ"/>
              <a:t>hat is chess?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63047-1C50-4DB3-3005-218FCFC79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Tx/>
              <a:buChar char="-"/>
            </a:pPr>
            <a:r>
              <a:rPr lang="en-GB"/>
              <a:t>Game</a:t>
            </a:r>
          </a:p>
          <a:p>
            <a:pPr marL="285750" indent="-285750">
              <a:buFontTx/>
              <a:buChar char="-"/>
            </a:pPr>
            <a:r>
              <a:rPr lang="en-GB"/>
              <a:t>It has a board and pieces and juicers</a:t>
            </a:r>
          </a:p>
          <a:p>
            <a:pPr marL="285750" indent="-285750">
              <a:buFontTx/>
              <a:buChar char="-"/>
            </a:pPr>
            <a:r>
              <a:rPr lang="en-GB"/>
              <a:t>Things move</a:t>
            </a:r>
          </a:p>
          <a:p>
            <a:pPr marL="285750" indent="-285750">
              <a:buFontTx/>
              <a:buChar char="-"/>
            </a:pPr>
            <a:r>
              <a:rPr lang="en-GB"/>
              <a:t>It looks smart</a:t>
            </a:r>
          </a:p>
          <a:p>
            <a:pPr marL="285750" indent="-285750">
              <a:buFontTx/>
              <a:buChar char="-"/>
            </a:pPr>
            <a:r>
              <a:rPr lang="en-GB"/>
              <a:t>Yeh that's about it</a:t>
            </a:r>
          </a:p>
          <a:p>
            <a:pPr marL="285750" indent="-285750">
              <a:buFontTx/>
              <a:buChar char="-"/>
            </a:pPr>
            <a:r>
              <a:rPr lang="en-GB"/>
              <a:t>See </a:t>
            </a:r>
            <a:r>
              <a:rPr lang="en-GB" err="1"/>
              <a:t>ya</a:t>
            </a:r>
          </a:p>
          <a:p>
            <a:pPr marL="285750" indent="-285750">
              <a:buFontTx/>
              <a:buChar char="-"/>
            </a:pPr>
            <a:endParaRPr lang="en-CZ"/>
          </a:p>
        </p:txBody>
      </p:sp>
      <p:pic>
        <p:nvPicPr>
          <p:cNvPr id="2050" name="Picture 2" descr="Premoving A Whole Game Against Magnus Carlsen - YouTube">
            <a:extLst>
              <a:ext uri="{FF2B5EF4-FFF2-40B4-BE49-F238E27FC236}">
                <a16:creationId xmlns:a16="http://schemas.microsoft.com/office/drawing/2014/main" id="{8EE22652-4C35-E695-C2FB-518867D95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1453008"/>
            <a:ext cx="7008812" cy="394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892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4F570A-2614-84D5-D9AD-A7EAC031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800" err="1"/>
              <a:t>Ceiling</a:t>
            </a:r>
            <a:r>
              <a:rPr lang="cs-CZ" sz="4800"/>
              <a:t> trap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64C47B47-5EB6-4EE2-B693-026E16E80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1800"/>
              <a:t>In </a:t>
            </a:r>
            <a:r>
              <a:rPr lang="cs-CZ" sz="1800" err="1"/>
              <a:t>order</a:t>
            </a:r>
            <a:r>
              <a:rPr lang="cs-CZ" sz="1800"/>
              <a:t> to </a:t>
            </a:r>
            <a:r>
              <a:rPr lang="cs-CZ" sz="1800" err="1"/>
              <a:t>trick</a:t>
            </a:r>
            <a:r>
              <a:rPr lang="cs-CZ" sz="1800"/>
              <a:t> </a:t>
            </a:r>
            <a:r>
              <a:rPr lang="cs-CZ" sz="1800" err="1"/>
              <a:t>your</a:t>
            </a:r>
            <a:r>
              <a:rPr lang="cs-CZ" sz="1800"/>
              <a:t> </a:t>
            </a:r>
            <a:r>
              <a:rPr lang="cs-CZ" sz="1800" err="1"/>
              <a:t>opponent</a:t>
            </a:r>
            <a:r>
              <a:rPr lang="cs-CZ" sz="1800"/>
              <a:t> to </a:t>
            </a:r>
            <a:r>
              <a:rPr lang="cs-CZ" sz="1800" err="1"/>
              <a:t>look</a:t>
            </a:r>
            <a:r>
              <a:rPr lang="cs-CZ" sz="1800"/>
              <a:t> </a:t>
            </a:r>
            <a:r>
              <a:rPr lang="cs-CZ" sz="1800" err="1"/>
              <a:t>away</a:t>
            </a:r>
            <a:r>
              <a:rPr lang="cs-CZ" sz="1800"/>
              <a:t> </a:t>
            </a:r>
            <a:r>
              <a:rPr lang="cs-CZ" sz="1800" err="1"/>
              <a:t>or</a:t>
            </a:r>
            <a:r>
              <a:rPr lang="cs-CZ" sz="1800"/>
              <a:t> to </a:t>
            </a:r>
            <a:r>
              <a:rPr lang="cs-CZ" sz="1800" err="1"/>
              <a:t>convince</a:t>
            </a:r>
            <a:r>
              <a:rPr lang="cs-CZ" sz="1800"/>
              <a:t> </a:t>
            </a:r>
            <a:r>
              <a:rPr lang="cs-CZ" sz="1800" err="1"/>
              <a:t>him</a:t>
            </a:r>
            <a:r>
              <a:rPr lang="cs-CZ" sz="1800"/>
              <a:t> </a:t>
            </a:r>
            <a:r>
              <a:rPr lang="cs-CZ" sz="1800" err="1"/>
              <a:t>that</a:t>
            </a:r>
            <a:r>
              <a:rPr lang="cs-CZ" sz="1800"/>
              <a:t> </a:t>
            </a:r>
            <a:r>
              <a:rPr lang="cs-CZ" sz="1800" err="1"/>
              <a:t>you</a:t>
            </a:r>
            <a:r>
              <a:rPr lang="cs-CZ" sz="1800"/>
              <a:t> are </a:t>
            </a:r>
            <a:r>
              <a:rPr lang="cs-CZ" sz="1800" err="1"/>
              <a:t>thinking</a:t>
            </a:r>
            <a:r>
              <a:rPr lang="cs-CZ" sz="1800"/>
              <a:t> </a:t>
            </a:r>
            <a:r>
              <a:rPr lang="cs-CZ" sz="1800" err="1"/>
              <a:t>ahead</a:t>
            </a:r>
            <a:r>
              <a:rPr lang="cs-CZ" sz="1800"/>
              <a:t>, </a:t>
            </a:r>
            <a:r>
              <a:rPr lang="cs-CZ" sz="1800" err="1"/>
              <a:t>you</a:t>
            </a:r>
            <a:r>
              <a:rPr lang="cs-CZ" sz="1800"/>
              <a:t> </a:t>
            </a:r>
            <a:r>
              <a:rPr lang="cs-CZ" sz="1800" err="1"/>
              <a:t>can</a:t>
            </a:r>
            <a:r>
              <a:rPr lang="cs-CZ" sz="1800"/>
              <a:t> use </a:t>
            </a:r>
            <a:r>
              <a:rPr lang="cs-CZ" sz="1800" err="1"/>
              <a:t>ceiling</a:t>
            </a:r>
            <a:r>
              <a:rPr lang="cs-CZ" sz="1800"/>
              <a:t> trap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1800" err="1"/>
              <a:t>This</a:t>
            </a:r>
            <a:r>
              <a:rPr lang="cs-CZ" sz="1800"/>
              <a:t> </a:t>
            </a:r>
            <a:r>
              <a:rPr lang="cs-CZ" sz="1800" err="1"/>
              <a:t>can</a:t>
            </a:r>
            <a:r>
              <a:rPr lang="cs-CZ" sz="1800"/>
              <a:t> </a:t>
            </a:r>
            <a:r>
              <a:rPr lang="cs-CZ" sz="1800" err="1"/>
              <a:t>give</a:t>
            </a:r>
            <a:r>
              <a:rPr lang="cs-CZ" sz="1800"/>
              <a:t> </a:t>
            </a:r>
            <a:r>
              <a:rPr lang="cs-CZ" sz="1800" err="1"/>
              <a:t>you</a:t>
            </a:r>
            <a:r>
              <a:rPr lang="cs-CZ" sz="1800"/>
              <a:t> </a:t>
            </a:r>
            <a:r>
              <a:rPr lang="cs-CZ" sz="1800" err="1"/>
              <a:t>time</a:t>
            </a:r>
            <a:r>
              <a:rPr lang="cs-CZ" sz="1800"/>
              <a:t> </a:t>
            </a:r>
            <a:r>
              <a:rPr lang="cs-CZ" sz="1800" err="1"/>
              <a:t>advantage</a:t>
            </a:r>
            <a:r>
              <a:rPr lang="cs-CZ" sz="1800"/>
              <a:t> </a:t>
            </a:r>
            <a:r>
              <a:rPr lang="cs-CZ" sz="1800" err="1"/>
              <a:t>or</a:t>
            </a:r>
            <a:r>
              <a:rPr lang="cs-CZ" sz="1800"/>
              <a:t> stress </a:t>
            </a:r>
            <a:r>
              <a:rPr lang="cs-CZ" sz="1800" err="1"/>
              <a:t>your</a:t>
            </a:r>
            <a:r>
              <a:rPr lang="cs-CZ" sz="1800"/>
              <a:t> </a:t>
            </a:r>
            <a:r>
              <a:rPr lang="cs-CZ" sz="1800" err="1"/>
              <a:t>opponent</a:t>
            </a:r>
            <a:endParaRPr lang="cs-CZ" sz="1800"/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1800"/>
              <a:t>It </a:t>
            </a:r>
            <a:r>
              <a:rPr lang="cs-CZ" sz="1800" err="1"/>
              <a:t>also</a:t>
            </a:r>
            <a:r>
              <a:rPr lang="cs-CZ" sz="1800"/>
              <a:t> </a:t>
            </a:r>
            <a:r>
              <a:rPr lang="cs-CZ" sz="1800" err="1"/>
              <a:t>looks</a:t>
            </a:r>
            <a:r>
              <a:rPr lang="cs-CZ" sz="1800"/>
              <a:t> very </a:t>
            </a:r>
            <a:r>
              <a:rPr lang="cs-CZ" sz="1800" err="1"/>
              <a:t>funny</a:t>
            </a:r>
            <a:endParaRPr lang="cs-CZ" sz="1800"/>
          </a:p>
        </p:txBody>
      </p:sp>
      <p:pic>
        <p:nvPicPr>
          <p:cNvPr id="16" name="Obrázek 15" descr="Obsah obrázku text, osoba">
            <a:extLst>
              <a:ext uri="{FF2B5EF4-FFF2-40B4-BE49-F238E27FC236}">
                <a16:creationId xmlns:a16="http://schemas.microsoft.com/office/drawing/2014/main" id="{4F9ADE7F-6F0C-A6B1-0248-2F7533E9E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26"/>
          <a:stretch/>
        </p:blipFill>
        <p:spPr>
          <a:xfrm>
            <a:off x="5234660" y="2140563"/>
            <a:ext cx="6480464" cy="321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85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s for your attention : r/antimeme">
            <a:extLst>
              <a:ext uri="{FF2B5EF4-FFF2-40B4-BE49-F238E27FC236}">
                <a16:creationId xmlns:a16="http://schemas.microsoft.com/office/drawing/2014/main" id="{4026A6AD-0CD5-F94A-3723-E8F74AF9D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518" y="0"/>
            <a:ext cx="7192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CCA3298-3B27-84B0-AD81-EA1323E5D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t="12192" b="12192"/>
          <a:stretch>
            <a:fillRect/>
          </a:stretch>
        </p:blipFill>
        <p:spPr>
          <a:xfrm>
            <a:off x="4682842" y="2284846"/>
            <a:ext cx="3496239" cy="2760662"/>
          </a:xfrm>
        </p:spPr>
      </p:pic>
    </p:spTree>
    <p:extLst>
      <p:ext uri="{BB962C8B-B14F-4D97-AF65-F5344CB8AC3E}">
        <p14:creationId xmlns:p14="http://schemas.microsoft.com/office/powerpoint/2010/main" val="3399529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ECD6AA-16D6-9022-91B2-53BE9C131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Basic terminology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0EFDE3-B6A1-1DC8-6B5B-C10FBC1D3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cs-CZ" b="1" err="1"/>
              <a:t>Legal</a:t>
            </a:r>
            <a:r>
              <a:rPr lang="cs-CZ" b="1"/>
              <a:t> </a:t>
            </a:r>
            <a:r>
              <a:rPr lang="cs-CZ" b="1" err="1"/>
              <a:t>move</a:t>
            </a:r>
            <a:r>
              <a:rPr lang="cs-CZ" b="1"/>
              <a:t>:</a:t>
            </a:r>
            <a:r>
              <a:rPr lang="cs-CZ"/>
              <a:t> Any </a:t>
            </a:r>
            <a:r>
              <a:rPr lang="cs-CZ" err="1"/>
              <a:t>move</a:t>
            </a:r>
            <a:r>
              <a:rPr lang="cs-CZ"/>
              <a:t> </a:t>
            </a:r>
            <a:r>
              <a:rPr lang="cs-CZ" err="1"/>
              <a:t>that</a:t>
            </a:r>
            <a:r>
              <a:rPr lang="cs-CZ"/>
              <a:t> </a:t>
            </a:r>
            <a:r>
              <a:rPr lang="cs-CZ" err="1"/>
              <a:t>is</a:t>
            </a:r>
            <a:r>
              <a:rPr lang="cs-CZ"/>
              <a:t> not </a:t>
            </a:r>
            <a:r>
              <a:rPr lang="cs-CZ" err="1"/>
              <a:t>against</a:t>
            </a:r>
            <a:r>
              <a:rPr lang="cs-CZ"/>
              <a:t> </a:t>
            </a:r>
            <a:r>
              <a:rPr lang="cs-CZ" err="1"/>
              <a:t>the</a:t>
            </a:r>
            <a:r>
              <a:rPr lang="cs-CZ"/>
              <a:t> </a:t>
            </a:r>
            <a:r>
              <a:rPr lang="cs-CZ" err="1"/>
              <a:t>rules</a:t>
            </a:r>
            <a:r>
              <a:rPr lang="cs-CZ"/>
              <a:t> and </a:t>
            </a:r>
            <a:r>
              <a:rPr lang="cs-CZ" err="1"/>
              <a:t>doesn't</a:t>
            </a:r>
            <a:r>
              <a:rPr lang="cs-CZ"/>
              <a:t> make </a:t>
            </a:r>
            <a:r>
              <a:rPr lang="cs-CZ" err="1"/>
              <a:t>it</a:t>
            </a:r>
            <a:r>
              <a:rPr lang="cs-CZ"/>
              <a:t> so </a:t>
            </a:r>
            <a:r>
              <a:rPr lang="cs-CZ" err="1"/>
              <a:t>your</a:t>
            </a:r>
            <a:r>
              <a:rPr lang="cs-CZ"/>
              <a:t> king </a:t>
            </a:r>
            <a:r>
              <a:rPr lang="cs-CZ" err="1"/>
              <a:t>can</a:t>
            </a:r>
            <a:r>
              <a:rPr lang="cs-CZ"/>
              <a:t> </a:t>
            </a:r>
            <a:r>
              <a:rPr lang="cs-CZ" err="1"/>
              <a:t>be</a:t>
            </a:r>
            <a:r>
              <a:rPr lang="cs-CZ"/>
              <a:t> </a:t>
            </a:r>
            <a:r>
              <a:rPr lang="cs-CZ" err="1"/>
              <a:t>captured</a:t>
            </a:r>
            <a:endParaRPr lang="cs-CZ"/>
          </a:p>
          <a:p>
            <a:r>
              <a:rPr lang="cs-CZ" b="1" err="1"/>
              <a:t>Check</a:t>
            </a:r>
            <a:r>
              <a:rPr lang="cs-CZ" b="1"/>
              <a:t>:</a:t>
            </a:r>
            <a:r>
              <a:rPr lang="cs-CZ"/>
              <a:t> King </a:t>
            </a:r>
            <a:r>
              <a:rPr lang="cs-CZ" err="1"/>
              <a:t>can</a:t>
            </a:r>
            <a:r>
              <a:rPr lang="cs-CZ"/>
              <a:t> </a:t>
            </a:r>
            <a:r>
              <a:rPr lang="cs-CZ" err="1"/>
              <a:t>be</a:t>
            </a:r>
            <a:r>
              <a:rPr lang="cs-CZ"/>
              <a:t> </a:t>
            </a:r>
            <a:r>
              <a:rPr lang="cs-CZ" err="1"/>
              <a:t>taken</a:t>
            </a:r>
            <a:r>
              <a:rPr lang="cs-CZ"/>
              <a:t> on </a:t>
            </a:r>
            <a:r>
              <a:rPr lang="cs-CZ" err="1"/>
              <a:t>the</a:t>
            </a:r>
            <a:r>
              <a:rPr lang="cs-CZ"/>
              <a:t> </a:t>
            </a:r>
            <a:r>
              <a:rPr lang="cs-CZ" err="1"/>
              <a:t>next</a:t>
            </a:r>
            <a:r>
              <a:rPr lang="cs-CZ"/>
              <a:t> </a:t>
            </a:r>
            <a:r>
              <a:rPr lang="cs-CZ" err="1"/>
              <a:t>move</a:t>
            </a:r>
            <a:endParaRPr lang="cs-CZ"/>
          </a:p>
          <a:p>
            <a:r>
              <a:rPr lang="cs-CZ" b="1" err="1"/>
              <a:t>Checkmate</a:t>
            </a:r>
            <a:r>
              <a:rPr lang="cs-CZ" b="1"/>
              <a:t>:</a:t>
            </a:r>
            <a:r>
              <a:rPr lang="cs-CZ"/>
              <a:t> King </a:t>
            </a:r>
            <a:r>
              <a:rPr lang="cs-CZ" err="1"/>
              <a:t>is</a:t>
            </a:r>
            <a:r>
              <a:rPr lang="cs-CZ"/>
              <a:t> in </a:t>
            </a:r>
            <a:r>
              <a:rPr lang="cs-CZ" err="1"/>
              <a:t>check</a:t>
            </a:r>
            <a:r>
              <a:rPr lang="cs-CZ"/>
              <a:t> and has no </a:t>
            </a:r>
            <a:r>
              <a:rPr lang="cs-CZ" err="1"/>
              <a:t>legal</a:t>
            </a:r>
            <a:r>
              <a:rPr lang="cs-CZ"/>
              <a:t> </a:t>
            </a:r>
            <a:r>
              <a:rPr lang="cs-CZ" err="1"/>
              <a:t>moves</a:t>
            </a:r>
            <a:endParaRPr lang="cs-CZ"/>
          </a:p>
          <a:p>
            <a:r>
              <a:rPr lang="cs-CZ" b="1" err="1"/>
              <a:t>Stalemate</a:t>
            </a:r>
            <a:r>
              <a:rPr lang="cs-CZ" b="1"/>
              <a:t>:</a:t>
            </a:r>
            <a:r>
              <a:rPr lang="cs-CZ"/>
              <a:t> King </a:t>
            </a:r>
            <a:r>
              <a:rPr lang="cs-CZ" err="1"/>
              <a:t>isn't</a:t>
            </a:r>
            <a:r>
              <a:rPr lang="cs-CZ"/>
              <a:t> in </a:t>
            </a:r>
            <a:r>
              <a:rPr lang="cs-CZ" err="1"/>
              <a:t>check</a:t>
            </a:r>
            <a:r>
              <a:rPr lang="cs-CZ"/>
              <a:t> but has no </a:t>
            </a:r>
            <a:r>
              <a:rPr lang="cs-CZ" err="1"/>
              <a:t>legal</a:t>
            </a:r>
            <a:r>
              <a:rPr lang="cs-CZ"/>
              <a:t> </a:t>
            </a:r>
            <a:r>
              <a:rPr lang="cs-CZ" err="1"/>
              <a:t>moves</a:t>
            </a:r>
            <a:endParaRPr lang="cs-CZ"/>
          </a:p>
          <a:p>
            <a:r>
              <a:rPr lang="cs-CZ" b="1"/>
              <a:t>Double </a:t>
            </a:r>
            <a:r>
              <a:rPr lang="cs-CZ" b="1" err="1"/>
              <a:t>attack</a:t>
            </a:r>
            <a:r>
              <a:rPr lang="cs-CZ" b="1"/>
              <a:t>: </a:t>
            </a:r>
            <a:r>
              <a:rPr lang="cs-CZ" err="1"/>
              <a:t>Attacking</a:t>
            </a:r>
            <a:r>
              <a:rPr lang="cs-CZ"/>
              <a:t> 2 </a:t>
            </a:r>
            <a:r>
              <a:rPr lang="cs-CZ" err="1"/>
              <a:t>pieces</a:t>
            </a:r>
            <a:r>
              <a:rPr lang="cs-CZ"/>
              <a:t> </a:t>
            </a:r>
            <a:r>
              <a:rPr lang="cs-CZ" err="1"/>
              <a:t>at</a:t>
            </a:r>
            <a:r>
              <a:rPr lang="cs-CZ"/>
              <a:t> </a:t>
            </a:r>
            <a:r>
              <a:rPr lang="cs-CZ" err="1"/>
              <a:t>once</a:t>
            </a:r>
            <a:r>
              <a:rPr lang="cs-CZ"/>
              <a:t>, not </a:t>
            </a:r>
            <a:r>
              <a:rPr lang="cs-CZ" err="1"/>
              <a:t>always</a:t>
            </a:r>
            <a:r>
              <a:rPr lang="cs-CZ"/>
              <a:t> </a:t>
            </a:r>
            <a:r>
              <a:rPr lang="cs-CZ" err="1"/>
              <a:t>going</a:t>
            </a:r>
            <a:r>
              <a:rPr lang="cs-CZ"/>
              <a:t> to </a:t>
            </a:r>
            <a:r>
              <a:rPr lang="cs-CZ" err="1"/>
              <a:t>win</a:t>
            </a:r>
            <a:r>
              <a:rPr lang="cs-CZ"/>
              <a:t> </a:t>
            </a:r>
            <a:r>
              <a:rPr lang="cs-CZ" err="1"/>
              <a:t>material</a:t>
            </a:r>
            <a:endParaRPr lang="cs-CZ" b="1" err="1"/>
          </a:p>
          <a:p>
            <a:r>
              <a:rPr lang="cs-CZ" b="1" err="1"/>
              <a:t>Fork</a:t>
            </a:r>
            <a:r>
              <a:rPr lang="cs-CZ" b="1"/>
              <a:t>: </a:t>
            </a:r>
            <a:r>
              <a:rPr lang="cs-CZ" err="1"/>
              <a:t>Attacking</a:t>
            </a:r>
            <a:r>
              <a:rPr lang="cs-CZ"/>
              <a:t> 2 </a:t>
            </a:r>
            <a:r>
              <a:rPr lang="cs-CZ" err="1"/>
              <a:t>pieces</a:t>
            </a:r>
            <a:r>
              <a:rPr lang="cs-CZ"/>
              <a:t> </a:t>
            </a:r>
            <a:r>
              <a:rPr lang="cs-CZ" err="1"/>
              <a:t>at</a:t>
            </a:r>
            <a:r>
              <a:rPr lang="cs-CZ"/>
              <a:t> </a:t>
            </a:r>
            <a:r>
              <a:rPr lang="cs-CZ" err="1"/>
              <a:t>once</a:t>
            </a:r>
            <a:r>
              <a:rPr lang="cs-CZ"/>
              <a:t>, </a:t>
            </a:r>
            <a:r>
              <a:rPr lang="cs-CZ" err="1"/>
              <a:t>guaranteed</a:t>
            </a:r>
            <a:r>
              <a:rPr lang="cs-CZ"/>
              <a:t> to </a:t>
            </a:r>
            <a:r>
              <a:rPr lang="cs-CZ" err="1"/>
              <a:t>win</a:t>
            </a:r>
            <a:r>
              <a:rPr lang="cs-CZ"/>
              <a:t> </a:t>
            </a:r>
            <a:r>
              <a:rPr lang="cs-CZ" err="1"/>
              <a:t>material</a:t>
            </a:r>
          </a:p>
          <a:p>
            <a:r>
              <a:rPr lang="cs-CZ" b="1" err="1"/>
              <a:t>Blunder</a:t>
            </a:r>
            <a:r>
              <a:rPr lang="cs-CZ" b="1"/>
              <a:t>:</a:t>
            </a:r>
            <a:r>
              <a:rPr lang="cs-CZ"/>
              <a:t> Terrible </a:t>
            </a:r>
            <a:r>
              <a:rPr lang="cs-CZ" err="1"/>
              <a:t>move</a:t>
            </a:r>
            <a:endParaRPr lang="cs-CZ" b="1" err="1"/>
          </a:p>
          <a:p>
            <a:r>
              <a:rPr lang="cs-CZ" b="1" err="1"/>
              <a:t>Chess</a:t>
            </a:r>
            <a:r>
              <a:rPr lang="cs-CZ" b="1"/>
              <a:t> </a:t>
            </a:r>
            <a:r>
              <a:rPr lang="cs-CZ" b="1" err="1"/>
              <a:t>phases</a:t>
            </a:r>
            <a:r>
              <a:rPr lang="cs-CZ" b="1"/>
              <a:t>:</a:t>
            </a:r>
            <a:r>
              <a:rPr lang="cs-CZ"/>
              <a:t> </a:t>
            </a:r>
            <a:r>
              <a:rPr lang="cs-CZ" err="1"/>
              <a:t>Opening</a:t>
            </a:r>
            <a:r>
              <a:rPr lang="cs-CZ"/>
              <a:t>, </a:t>
            </a:r>
            <a:r>
              <a:rPr lang="cs-CZ" err="1"/>
              <a:t>middle</a:t>
            </a:r>
            <a:r>
              <a:rPr lang="cs-CZ"/>
              <a:t>-game, </a:t>
            </a:r>
            <a:r>
              <a:rPr lang="cs-CZ" err="1"/>
              <a:t>endgame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712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E81EA42-2041-4E20-C460-C56974F90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/>
              <a:t>The pieces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F144ADB-DA65-98E3-7737-4DCF53187A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The stuff that moves or something idk</a:t>
            </a:r>
          </a:p>
        </p:txBody>
      </p:sp>
    </p:spTree>
    <p:extLst>
      <p:ext uri="{BB962C8B-B14F-4D97-AF65-F5344CB8AC3E}">
        <p14:creationId xmlns:p14="http://schemas.microsoft.com/office/powerpoint/2010/main" val="1008318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006BEE-C251-80C6-3D6C-82317226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The</a:t>
            </a:r>
            <a:r>
              <a:rPr lang="cs-CZ"/>
              <a:t> </a:t>
            </a:r>
            <a:r>
              <a:rPr lang="cs-CZ" err="1"/>
              <a:t>juicer</a:t>
            </a:r>
            <a:r>
              <a:rPr lang="cs-CZ"/>
              <a:t> (pawn)</a:t>
            </a:r>
          </a:p>
        </p:txBody>
      </p:sp>
      <p:pic>
        <p:nvPicPr>
          <p:cNvPr id="5" name="Obrázek 5">
            <a:extLst>
              <a:ext uri="{FF2B5EF4-FFF2-40B4-BE49-F238E27FC236}">
                <a16:creationId xmlns:a16="http://schemas.microsoft.com/office/drawing/2014/main" id="{89B6F7E3-AA5F-0B68-8A6F-C910E931B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369" y="943604"/>
            <a:ext cx="5236952" cy="5270379"/>
          </a:xfrm>
        </p:spPr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B9A45D0-4834-ACD6-EF7F-8A78C08FE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 err="1"/>
              <a:t>Moves</a:t>
            </a:r>
            <a:r>
              <a:rPr lang="cs-CZ" dirty="0"/>
              <a:t> forward </a:t>
            </a:r>
            <a:r>
              <a:rPr lang="cs-CZ" dirty="0" err="1"/>
              <a:t>one</a:t>
            </a:r>
            <a:r>
              <a:rPr lang="cs-CZ" dirty="0"/>
              <a:t> square... </a:t>
            </a:r>
            <a:r>
              <a:rPr lang="cs-CZ" dirty="0" err="1"/>
              <a:t>except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times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 </a:t>
            </a:r>
            <a:r>
              <a:rPr lang="cs-CZ" dirty="0" err="1"/>
              <a:t>doesn't</a:t>
            </a:r>
          </a:p>
        </p:txBody>
      </p:sp>
    </p:spTree>
    <p:extLst>
      <p:ext uri="{BB962C8B-B14F-4D97-AF65-F5344CB8AC3E}">
        <p14:creationId xmlns:p14="http://schemas.microsoft.com/office/powerpoint/2010/main" val="83591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006BEE-C251-80C6-3D6C-82317226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The</a:t>
            </a:r>
            <a:r>
              <a:rPr lang="cs-CZ"/>
              <a:t> </a:t>
            </a:r>
            <a:r>
              <a:rPr lang="cs-CZ" err="1"/>
              <a:t>tower</a:t>
            </a:r>
            <a:r>
              <a:rPr lang="cs-CZ"/>
              <a:t> (</a:t>
            </a:r>
            <a:r>
              <a:rPr lang="cs-CZ" err="1"/>
              <a:t>rook</a:t>
            </a:r>
            <a:r>
              <a:rPr lang="cs-CZ"/>
              <a:t>)</a:t>
            </a:r>
          </a:p>
        </p:txBody>
      </p:sp>
      <p:pic>
        <p:nvPicPr>
          <p:cNvPr id="5" name="Obrázek 5">
            <a:extLst>
              <a:ext uri="{FF2B5EF4-FFF2-40B4-BE49-F238E27FC236}">
                <a16:creationId xmlns:a16="http://schemas.microsoft.com/office/drawing/2014/main" id="{89B6F7E3-AA5F-0B68-8A6F-C910E931B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369" y="943604"/>
            <a:ext cx="5236952" cy="5270379"/>
          </a:xfrm>
        </p:spPr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B9A45D0-4834-ACD6-EF7F-8A78C08FE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err="1"/>
              <a:t>Can</a:t>
            </a:r>
            <a:r>
              <a:rPr lang="cs-CZ"/>
              <a:t> </a:t>
            </a:r>
            <a:r>
              <a:rPr lang="cs-CZ" err="1"/>
              <a:t>move</a:t>
            </a:r>
            <a:r>
              <a:rPr lang="cs-CZ"/>
              <a:t> </a:t>
            </a:r>
            <a:r>
              <a:rPr lang="cs-CZ" err="1"/>
              <a:t>horizontally</a:t>
            </a:r>
            <a:r>
              <a:rPr lang="cs-CZ"/>
              <a:t> and </a:t>
            </a:r>
            <a:r>
              <a:rPr lang="cs-CZ" err="1"/>
              <a:t>vertically</a:t>
            </a:r>
          </a:p>
        </p:txBody>
      </p:sp>
      <p:pic>
        <p:nvPicPr>
          <p:cNvPr id="3" name="Obrázek 5" descr="Obsah obrázku text, šachovnice&#10;&#10;Popis se vygeneroval automaticky.">
            <a:extLst>
              <a:ext uri="{FF2B5EF4-FFF2-40B4-BE49-F238E27FC236}">
                <a16:creationId xmlns:a16="http://schemas.microsoft.com/office/drawing/2014/main" id="{D06FC528-3571-D0F8-98E0-05AAA39A5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702" y="946880"/>
            <a:ext cx="5237670" cy="533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30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006BEE-C251-80C6-3D6C-82317226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The</a:t>
            </a:r>
            <a:r>
              <a:rPr lang="cs-CZ"/>
              <a:t> </a:t>
            </a:r>
            <a:r>
              <a:rPr lang="cs-CZ" err="1"/>
              <a:t>horsie</a:t>
            </a:r>
            <a:r>
              <a:rPr lang="cs-CZ"/>
              <a:t> (</a:t>
            </a:r>
            <a:r>
              <a:rPr lang="cs-CZ" err="1"/>
              <a:t>knight</a:t>
            </a:r>
            <a:r>
              <a:rPr lang="cs-CZ"/>
              <a:t>)</a:t>
            </a:r>
          </a:p>
        </p:txBody>
      </p:sp>
      <p:pic>
        <p:nvPicPr>
          <p:cNvPr id="5" name="Obrázek 5">
            <a:extLst>
              <a:ext uri="{FF2B5EF4-FFF2-40B4-BE49-F238E27FC236}">
                <a16:creationId xmlns:a16="http://schemas.microsoft.com/office/drawing/2014/main" id="{89B6F7E3-AA5F-0B68-8A6F-C910E931B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369" y="943604"/>
            <a:ext cx="5236952" cy="5270379"/>
          </a:xfrm>
        </p:spPr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B9A45D0-4834-ACD6-EF7F-8A78C08FE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err="1"/>
              <a:t>The</a:t>
            </a:r>
            <a:r>
              <a:rPr lang="cs-CZ"/>
              <a:t> </a:t>
            </a:r>
            <a:r>
              <a:rPr lang="cs-CZ" err="1"/>
              <a:t>fact</a:t>
            </a:r>
            <a:r>
              <a:rPr lang="cs-CZ"/>
              <a:t> </a:t>
            </a:r>
            <a:r>
              <a:rPr lang="cs-CZ" err="1"/>
              <a:t>this</a:t>
            </a:r>
            <a:r>
              <a:rPr lang="cs-CZ"/>
              <a:t> </a:t>
            </a:r>
            <a:r>
              <a:rPr lang="cs-CZ" err="1"/>
              <a:t>doesn't</a:t>
            </a:r>
            <a:r>
              <a:rPr lang="cs-CZ"/>
              <a:t> make any </a:t>
            </a:r>
            <a:r>
              <a:rPr lang="cs-CZ" err="1"/>
              <a:t>sense</a:t>
            </a:r>
            <a:r>
              <a:rPr lang="cs-CZ"/>
              <a:t> to </a:t>
            </a:r>
            <a:r>
              <a:rPr lang="cs-CZ" err="1"/>
              <a:t>you</a:t>
            </a:r>
            <a:r>
              <a:rPr lang="cs-CZ"/>
              <a:t> </a:t>
            </a:r>
            <a:r>
              <a:rPr lang="cs-CZ" err="1"/>
              <a:t>is</a:t>
            </a:r>
            <a:r>
              <a:rPr lang="cs-CZ"/>
              <a:t> </a:t>
            </a:r>
            <a:r>
              <a:rPr lang="cs-CZ" err="1"/>
              <a:t>nothing</a:t>
            </a:r>
            <a:r>
              <a:rPr lang="cs-CZ"/>
              <a:t> </a:t>
            </a:r>
            <a:r>
              <a:rPr lang="cs-CZ" err="1"/>
              <a:t>you</a:t>
            </a:r>
            <a:r>
              <a:rPr lang="cs-CZ"/>
              <a:t> </a:t>
            </a:r>
            <a:r>
              <a:rPr lang="cs-CZ" err="1"/>
              <a:t>should</a:t>
            </a:r>
            <a:r>
              <a:rPr lang="cs-CZ"/>
              <a:t> </a:t>
            </a:r>
            <a:r>
              <a:rPr lang="cs-CZ" err="1"/>
              <a:t>be</a:t>
            </a:r>
            <a:r>
              <a:rPr lang="cs-CZ"/>
              <a:t> </a:t>
            </a:r>
            <a:r>
              <a:rPr lang="cs-CZ" err="1"/>
              <a:t>worried</a:t>
            </a:r>
            <a:r>
              <a:rPr lang="cs-CZ"/>
              <a:t> </a:t>
            </a:r>
            <a:r>
              <a:rPr lang="cs-CZ" err="1"/>
              <a:t>about</a:t>
            </a:r>
            <a:r>
              <a:rPr lang="cs-CZ"/>
              <a:t>. It </a:t>
            </a:r>
            <a:r>
              <a:rPr lang="cs-CZ" err="1"/>
              <a:t>doesn't</a:t>
            </a:r>
            <a:r>
              <a:rPr lang="cs-CZ"/>
              <a:t> make </a:t>
            </a:r>
            <a:r>
              <a:rPr lang="cs-CZ" err="1"/>
              <a:t>sense</a:t>
            </a:r>
            <a:r>
              <a:rPr lang="cs-CZ"/>
              <a:t> to </a:t>
            </a:r>
            <a:r>
              <a:rPr lang="cs-CZ" err="1"/>
              <a:t>anyone</a:t>
            </a:r>
          </a:p>
        </p:txBody>
      </p:sp>
      <p:pic>
        <p:nvPicPr>
          <p:cNvPr id="3" name="Obrázek 5">
            <a:extLst>
              <a:ext uri="{FF2B5EF4-FFF2-40B4-BE49-F238E27FC236}">
                <a16:creationId xmlns:a16="http://schemas.microsoft.com/office/drawing/2014/main" id="{68278F23-3973-EF59-E8B1-27BBAD896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702" y="946457"/>
            <a:ext cx="5237671" cy="527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2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006BEE-C251-80C6-3D6C-82317226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133520" cy="1600200"/>
          </a:xfrm>
        </p:spPr>
        <p:txBody>
          <a:bodyPr/>
          <a:lstStyle/>
          <a:p>
            <a:r>
              <a:rPr lang="cs-CZ" err="1"/>
              <a:t>The</a:t>
            </a:r>
            <a:r>
              <a:rPr lang="cs-CZ"/>
              <a:t> </a:t>
            </a:r>
            <a:r>
              <a:rPr lang="cs-CZ" err="1"/>
              <a:t>biscuit</a:t>
            </a:r>
            <a:r>
              <a:rPr lang="cs-CZ"/>
              <a:t> (</a:t>
            </a:r>
            <a:r>
              <a:rPr lang="cs-CZ" err="1"/>
              <a:t>bishop</a:t>
            </a:r>
            <a:r>
              <a:rPr lang="cs-CZ"/>
              <a:t>)</a:t>
            </a:r>
          </a:p>
        </p:txBody>
      </p:sp>
      <p:pic>
        <p:nvPicPr>
          <p:cNvPr id="5" name="Obrázek 5">
            <a:extLst>
              <a:ext uri="{FF2B5EF4-FFF2-40B4-BE49-F238E27FC236}">
                <a16:creationId xmlns:a16="http://schemas.microsoft.com/office/drawing/2014/main" id="{89B6F7E3-AA5F-0B68-8A6F-C910E931B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369" y="943604"/>
            <a:ext cx="5236952" cy="5270379"/>
          </a:xfrm>
        </p:spPr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B9A45D0-4834-ACD6-EF7F-8A78C08FE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err="1"/>
              <a:t>Moves</a:t>
            </a:r>
            <a:r>
              <a:rPr lang="cs-CZ"/>
              <a:t> </a:t>
            </a:r>
            <a:r>
              <a:rPr lang="cs-CZ" err="1"/>
              <a:t>diagonally</a:t>
            </a:r>
          </a:p>
        </p:txBody>
      </p:sp>
      <p:pic>
        <p:nvPicPr>
          <p:cNvPr id="3" name="Obrázek 5">
            <a:extLst>
              <a:ext uri="{FF2B5EF4-FFF2-40B4-BE49-F238E27FC236}">
                <a16:creationId xmlns:a16="http://schemas.microsoft.com/office/drawing/2014/main" id="{60471536-E0B3-C7C3-2B38-50C69239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702" y="946564"/>
            <a:ext cx="5230483" cy="526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1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006BEE-C251-80C6-3D6C-82317226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06048" cy="1600200"/>
          </a:xfrm>
        </p:spPr>
        <p:txBody>
          <a:bodyPr>
            <a:normAutofit fontScale="90000"/>
          </a:bodyPr>
          <a:lstStyle/>
          <a:p>
            <a:r>
              <a:rPr lang="cs-CZ" err="1"/>
              <a:t>The</a:t>
            </a:r>
            <a:r>
              <a:rPr lang="cs-CZ"/>
              <a:t> </a:t>
            </a:r>
            <a:r>
              <a:rPr lang="cs-CZ" err="1"/>
              <a:t>only</a:t>
            </a:r>
            <a:r>
              <a:rPr lang="cs-CZ"/>
              <a:t> </a:t>
            </a:r>
            <a:r>
              <a:rPr lang="cs-CZ" err="1"/>
              <a:t>woman</a:t>
            </a:r>
            <a:r>
              <a:rPr lang="cs-CZ"/>
              <a:t> </a:t>
            </a:r>
            <a:r>
              <a:rPr lang="cs-CZ" err="1"/>
              <a:t>chess</a:t>
            </a:r>
            <a:r>
              <a:rPr lang="cs-CZ"/>
              <a:t> </a:t>
            </a:r>
            <a:r>
              <a:rPr lang="cs-CZ" err="1"/>
              <a:t>players</a:t>
            </a:r>
            <a:r>
              <a:rPr lang="cs-CZ"/>
              <a:t> </a:t>
            </a:r>
            <a:r>
              <a:rPr lang="cs-CZ" err="1"/>
              <a:t>will</a:t>
            </a:r>
            <a:r>
              <a:rPr lang="cs-CZ"/>
              <a:t> </a:t>
            </a:r>
            <a:r>
              <a:rPr lang="cs-CZ" err="1"/>
              <a:t>ever</a:t>
            </a:r>
            <a:r>
              <a:rPr lang="cs-CZ"/>
              <a:t> </a:t>
            </a:r>
            <a:r>
              <a:rPr lang="cs-CZ" err="1"/>
              <a:t>get</a:t>
            </a:r>
            <a:r>
              <a:rPr lang="cs-CZ"/>
              <a:t> to </a:t>
            </a:r>
            <a:r>
              <a:rPr lang="cs-CZ" err="1"/>
              <a:t>touch</a:t>
            </a:r>
            <a:r>
              <a:rPr lang="cs-CZ"/>
              <a:t> (queen)</a:t>
            </a:r>
          </a:p>
        </p:txBody>
      </p:sp>
      <p:pic>
        <p:nvPicPr>
          <p:cNvPr id="5" name="Obrázek 5">
            <a:extLst>
              <a:ext uri="{FF2B5EF4-FFF2-40B4-BE49-F238E27FC236}">
                <a16:creationId xmlns:a16="http://schemas.microsoft.com/office/drawing/2014/main" id="{89B6F7E3-AA5F-0B68-8A6F-C910E931B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369" y="943604"/>
            <a:ext cx="5236952" cy="5270379"/>
          </a:xfrm>
        </p:spPr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B9A45D0-4834-ACD6-EF7F-8A78C08FE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err="1"/>
              <a:t>This</a:t>
            </a:r>
            <a:r>
              <a:rPr lang="cs-CZ"/>
              <a:t> </a:t>
            </a:r>
            <a:r>
              <a:rPr lang="cs-CZ" err="1"/>
              <a:t>piece</a:t>
            </a:r>
            <a:r>
              <a:rPr lang="cs-CZ"/>
              <a:t> </a:t>
            </a:r>
            <a:r>
              <a:rPr lang="cs-CZ" err="1"/>
              <a:t>is</a:t>
            </a:r>
            <a:r>
              <a:rPr lang="cs-CZ"/>
              <a:t> </a:t>
            </a:r>
            <a:r>
              <a:rPr lang="cs-CZ" err="1"/>
              <a:t>too</a:t>
            </a:r>
            <a:r>
              <a:rPr lang="cs-CZ"/>
              <a:t> </a:t>
            </a:r>
            <a:r>
              <a:rPr lang="cs-CZ" err="1"/>
              <a:t>powerful</a:t>
            </a:r>
            <a:r>
              <a:rPr lang="cs-CZ"/>
              <a:t>, </a:t>
            </a:r>
            <a:r>
              <a:rPr lang="cs-CZ" err="1"/>
              <a:t>however</a:t>
            </a:r>
            <a:r>
              <a:rPr lang="cs-CZ"/>
              <a:t> </a:t>
            </a:r>
            <a:r>
              <a:rPr lang="cs-CZ" err="1"/>
              <a:t>it</a:t>
            </a:r>
            <a:r>
              <a:rPr lang="cs-CZ"/>
              <a:t> </a:t>
            </a:r>
            <a:r>
              <a:rPr lang="cs-CZ" err="1"/>
              <a:t>is</a:t>
            </a:r>
            <a:r>
              <a:rPr lang="cs-CZ"/>
              <a:t> </a:t>
            </a:r>
            <a:r>
              <a:rPr lang="cs-CZ" err="1"/>
              <a:t>said</a:t>
            </a:r>
            <a:r>
              <a:rPr lang="cs-CZ"/>
              <a:t> to </a:t>
            </a:r>
            <a:r>
              <a:rPr lang="cs-CZ" err="1"/>
              <a:t>have</a:t>
            </a:r>
            <a:r>
              <a:rPr lang="cs-CZ"/>
              <a:t> </a:t>
            </a:r>
            <a:r>
              <a:rPr lang="cs-CZ" err="1"/>
              <a:t>been</a:t>
            </a:r>
            <a:r>
              <a:rPr lang="cs-CZ"/>
              <a:t> </a:t>
            </a:r>
            <a:r>
              <a:rPr lang="cs-CZ" err="1"/>
              <a:t>nerfed</a:t>
            </a:r>
            <a:r>
              <a:rPr lang="cs-CZ"/>
              <a:t> as a part </a:t>
            </a:r>
            <a:r>
              <a:rPr lang="cs-CZ" err="1"/>
              <a:t>of</a:t>
            </a:r>
            <a:r>
              <a:rPr lang="cs-CZ"/>
              <a:t> </a:t>
            </a:r>
            <a:r>
              <a:rPr lang="cs-CZ" err="1"/>
              <a:t>Chess</a:t>
            </a:r>
            <a:r>
              <a:rPr lang="cs-CZ"/>
              <a:t> 2.0</a:t>
            </a:r>
          </a:p>
        </p:txBody>
      </p:sp>
      <p:pic>
        <p:nvPicPr>
          <p:cNvPr id="3" name="Obrázek 5">
            <a:extLst>
              <a:ext uri="{FF2B5EF4-FFF2-40B4-BE49-F238E27FC236}">
                <a16:creationId xmlns:a16="http://schemas.microsoft.com/office/drawing/2014/main" id="{6A0E163A-9325-B5FB-BB3F-F4D226454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702" y="943155"/>
            <a:ext cx="5237671" cy="526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77881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{0E51889D-BC2E-B043-AAF1-565BCFDB8B60}tf10001069</Template>
  <TotalTime>0</TotalTime>
  <Words>643</Words>
  <Application>Microsoft Macintosh PowerPoint</Application>
  <PresentationFormat>Widescreen</PresentationFormat>
  <Paragraphs>89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Next LT Pro</vt:lpstr>
      <vt:lpstr>AvenirNext LT Pro Medium</vt:lpstr>
      <vt:lpstr>Calibri</vt:lpstr>
      <vt:lpstr>BlockprintVTI</vt:lpstr>
      <vt:lpstr>How to appear smart whilst playing chess</vt:lpstr>
      <vt:lpstr>What is chess?</vt:lpstr>
      <vt:lpstr>Basic terminology</vt:lpstr>
      <vt:lpstr>The pieces</vt:lpstr>
      <vt:lpstr>The juicer (pawn)</vt:lpstr>
      <vt:lpstr>The tower (rook)</vt:lpstr>
      <vt:lpstr>The horsie (knight)</vt:lpstr>
      <vt:lpstr>The biscuit (bishop)</vt:lpstr>
      <vt:lpstr>The only woman chess players will ever get to touch (queen)</vt:lpstr>
      <vt:lpstr>The baby (king)</vt:lpstr>
      <vt:lpstr>Special moves</vt:lpstr>
      <vt:lpstr>Castling</vt:lpstr>
      <vt:lpstr>En passant (in passing)</vt:lpstr>
      <vt:lpstr>Promotion</vt:lpstr>
      <vt:lpstr>Zugzwang</vt:lpstr>
      <vt:lpstr>Opening theory</vt:lpstr>
      <vt:lpstr>PowerPoint Presentation</vt:lpstr>
      <vt:lpstr>PowerPoint Presentation</vt:lpstr>
      <vt:lpstr>PowerPoint Presentation</vt:lpstr>
      <vt:lpstr>Ceiling trap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appear smart whilst playing chess</dc:title>
  <dc:creator>m.muller.18</dc:creator>
  <cp:lastModifiedBy>m.muller.18</cp:lastModifiedBy>
  <cp:revision>18</cp:revision>
  <dcterms:created xsi:type="dcterms:W3CDTF">2023-01-12T13:06:37Z</dcterms:created>
  <dcterms:modified xsi:type="dcterms:W3CDTF">2023-01-18T12:05:59Z</dcterms:modified>
</cp:coreProperties>
</file>